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260" r:id="rId6"/>
    <p:sldId id="321" r:id="rId7"/>
    <p:sldId id="322" r:id="rId8"/>
    <p:sldId id="320" r:id="rId9"/>
    <p:sldId id="323" r:id="rId10"/>
    <p:sldId id="275" r:id="rId11"/>
    <p:sldId id="324" r:id="rId12"/>
    <p:sldId id="319" r:id="rId13"/>
    <p:sldId id="258" r:id="rId14"/>
    <p:sldId id="311" r:id="rId15"/>
  </p:sldIdLst>
  <p:sldSz cx="17926050" cy="10083800"/>
  <p:notesSz cx="7556500" cy="10083800"/>
  <p:defaultTextStyle>
    <a:defPPr>
      <a:defRPr kern="0"/>
    </a:defPPr>
  </p:defaultTextStyle>
  <p:extLst>
    <p:ext uri="{EFAFB233-063F-42B5-8137-9DF3F51BA10A}">
      <p15:sldGuideLst xmlns:p15="http://schemas.microsoft.com/office/powerpoint/2012/main">
        <p15:guide id="1" orient="horz" pos="2880" userDrawn="1">
          <p15:clr>
            <a:srgbClr val="A4A3A4"/>
          </p15:clr>
        </p15:guide>
        <p15:guide id="2" pos="51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86944" autoAdjust="0"/>
  </p:normalViewPr>
  <p:slideViewPr>
    <p:cSldViewPr>
      <p:cViewPr varScale="1">
        <p:scale>
          <a:sx n="39" d="100"/>
          <a:sy n="39" d="100"/>
        </p:scale>
        <p:origin x="984" y="52"/>
      </p:cViewPr>
      <p:guideLst>
        <p:guide orient="horz" pos="2880"/>
        <p:guide pos="5124"/>
      </p:guideLst>
    </p:cSldViewPr>
  </p:slideViewPr>
  <p:notesTextViewPr>
    <p:cViewPr>
      <p:scale>
        <a:sx n="100" d="100"/>
        <a:sy n="100" d="100"/>
      </p:scale>
      <p:origin x="0" y="0"/>
    </p:cViewPr>
  </p:notesTextViewPr>
  <p:sorterViewPr>
    <p:cViewPr>
      <p:scale>
        <a:sx n="70" d="100"/>
        <a:sy n="70" d="100"/>
      </p:scale>
      <p:origin x="0" y="-56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04825"/>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4279900" y="0"/>
            <a:ext cx="3275013" cy="504825"/>
          </a:xfrm>
          <a:prstGeom prst="rect">
            <a:avLst/>
          </a:prstGeom>
        </p:spPr>
        <p:txBody>
          <a:bodyPr vert="horz" lIns="91440" tIns="45720" rIns="91440" bIns="45720" rtlCol="0"/>
          <a:lstStyle>
            <a:lvl1pPr algn="r">
              <a:defRPr sz="1200"/>
            </a:lvl1pPr>
          </a:lstStyle>
          <a:p>
            <a:fld id="{BAA1DE06-5454-4589-8649-9C58113AEA04}" type="datetimeFigureOut">
              <a:rPr lang="x-none" smtClean="0"/>
              <a:t>5/31/2022</a:t>
            </a:fld>
            <a:endParaRPr lang="x-none"/>
          </a:p>
        </p:txBody>
      </p:sp>
      <p:sp>
        <p:nvSpPr>
          <p:cNvPr id="4" name="Slide Image Placeholder 3"/>
          <p:cNvSpPr>
            <a:spLocks noGrp="1" noRot="1" noChangeAspect="1"/>
          </p:cNvSpPr>
          <p:nvPr>
            <p:ph type="sldImg" idx="2"/>
          </p:nvPr>
        </p:nvSpPr>
        <p:spPr>
          <a:xfrm>
            <a:off x="754063" y="1260475"/>
            <a:ext cx="6048375" cy="34036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755650" y="4852988"/>
            <a:ext cx="6045200" cy="397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9578975"/>
            <a:ext cx="3275013" cy="504825"/>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4279900" y="9578975"/>
            <a:ext cx="3275013" cy="504825"/>
          </a:xfrm>
          <a:prstGeom prst="rect">
            <a:avLst/>
          </a:prstGeom>
        </p:spPr>
        <p:txBody>
          <a:bodyPr vert="horz" lIns="91440" tIns="45720" rIns="91440" bIns="45720" rtlCol="0" anchor="b"/>
          <a:lstStyle>
            <a:lvl1pPr algn="r">
              <a:defRPr sz="1200"/>
            </a:lvl1pPr>
          </a:lstStyle>
          <a:p>
            <a:fld id="{842B75C1-6A18-4213-B025-C567697C5EBE}" type="slidenum">
              <a:rPr lang="x-none" smtClean="0"/>
              <a:t>‹#›</a:t>
            </a:fld>
            <a:endParaRPr lang="x-none"/>
          </a:p>
        </p:txBody>
      </p:sp>
    </p:spTree>
    <p:extLst>
      <p:ext uri="{BB962C8B-B14F-4D97-AF65-F5344CB8AC3E}">
        <p14:creationId xmlns:p14="http://schemas.microsoft.com/office/powerpoint/2010/main" val="3605898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842B75C1-6A18-4213-B025-C567697C5EBE}" type="slidenum">
              <a:rPr lang="x-none" smtClean="0"/>
              <a:t>9</a:t>
            </a:fld>
            <a:endParaRPr lang="x-none"/>
          </a:p>
        </p:txBody>
      </p:sp>
    </p:spTree>
    <p:extLst>
      <p:ext uri="{BB962C8B-B14F-4D97-AF65-F5344CB8AC3E}">
        <p14:creationId xmlns:p14="http://schemas.microsoft.com/office/powerpoint/2010/main" val="1051460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45582" y="3125978"/>
            <a:ext cx="15249946" cy="40011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691167" y="5646928"/>
            <a:ext cx="12558780" cy="14619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677905" y="1547702"/>
            <a:ext cx="7904032" cy="949171"/>
          </a:xfrm>
        </p:spPr>
        <p:txBody>
          <a:bodyPr lIns="0" tIns="0" rIns="0" bIns="0"/>
          <a:lstStyle>
            <a:lvl1pPr>
              <a:defRPr sz="6168" b="1" i="0">
                <a:solidFill>
                  <a:srgbClr val="0A4662"/>
                </a:solidFill>
                <a:latin typeface="Calibri"/>
                <a:cs typeface="Calibri"/>
              </a:defRPr>
            </a:lvl1pPr>
          </a:lstStyle>
          <a:p>
            <a:endParaRPr/>
          </a:p>
        </p:txBody>
      </p:sp>
      <p:sp>
        <p:nvSpPr>
          <p:cNvPr id="3" name="Holder 3"/>
          <p:cNvSpPr>
            <a:spLocks noGrp="1"/>
          </p:cNvSpPr>
          <p:nvPr>
            <p:ph type="body" idx="1"/>
          </p:nvPr>
        </p:nvSpPr>
        <p:spPr>
          <a:xfrm>
            <a:off x="1659346" y="2890362"/>
            <a:ext cx="10386564" cy="346890"/>
          </a:xfrm>
        </p:spPr>
        <p:txBody>
          <a:bodyPr lIns="0" tIns="0" rIns="0" bIns="0"/>
          <a:lstStyle>
            <a:lvl1pPr>
              <a:defRPr sz="2254" b="0" i="0">
                <a:solidFill>
                  <a:schemeClr val="tx1"/>
                </a:solidFill>
                <a:latin typeface="Cambria"/>
                <a:cs typeface="Cambr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677905" y="1547702"/>
            <a:ext cx="7904032" cy="949171"/>
          </a:xfrm>
        </p:spPr>
        <p:txBody>
          <a:bodyPr lIns="0" tIns="0" rIns="0" bIns="0"/>
          <a:lstStyle>
            <a:lvl1pPr>
              <a:defRPr sz="6168" b="1" i="0">
                <a:solidFill>
                  <a:srgbClr val="0A4662"/>
                </a:solidFill>
                <a:latin typeface="Calibri"/>
                <a:cs typeface="Calibri"/>
              </a:defRPr>
            </a:lvl1pPr>
          </a:lstStyle>
          <a:p>
            <a:endParaRPr/>
          </a:p>
        </p:txBody>
      </p:sp>
      <p:sp>
        <p:nvSpPr>
          <p:cNvPr id="3" name="Holder 3"/>
          <p:cNvSpPr>
            <a:spLocks noGrp="1"/>
          </p:cNvSpPr>
          <p:nvPr>
            <p:ph sz="half" idx="2"/>
          </p:nvPr>
        </p:nvSpPr>
        <p:spPr>
          <a:xfrm>
            <a:off x="897056" y="2319274"/>
            <a:ext cx="7804383" cy="14619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239673" y="2319274"/>
            <a:ext cx="7804383" cy="14619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5/31/2022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677905" y="1547702"/>
            <a:ext cx="7904032" cy="949171"/>
          </a:xfrm>
        </p:spPr>
        <p:txBody>
          <a:bodyPr lIns="0" tIns="0" rIns="0" bIns="0"/>
          <a:lstStyle>
            <a:lvl1pPr>
              <a:defRPr sz="6168" b="1" i="0">
                <a:solidFill>
                  <a:srgbClr val="0A4662"/>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5/31/2022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5/31/2022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677905" y="1547702"/>
            <a:ext cx="7904032" cy="400110"/>
          </a:xfrm>
          <a:prstGeom prst="rect">
            <a:avLst/>
          </a:prstGeom>
        </p:spPr>
        <p:txBody>
          <a:bodyPr wrap="square" lIns="0" tIns="0" rIns="0" bIns="0">
            <a:spAutoFit/>
          </a:bodyPr>
          <a:lstStyle>
            <a:lvl1pPr>
              <a:defRPr sz="2600" b="1" i="0">
                <a:solidFill>
                  <a:srgbClr val="0A4662"/>
                </a:solidFill>
                <a:latin typeface="Calibri"/>
                <a:cs typeface="Calibri"/>
              </a:defRPr>
            </a:lvl1pPr>
          </a:lstStyle>
          <a:p>
            <a:endParaRPr/>
          </a:p>
        </p:txBody>
      </p:sp>
      <p:sp>
        <p:nvSpPr>
          <p:cNvPr id="3" name="Holder 3"/>
          <p:cNvSpPr>
            <a:spLocks noGrp="1"/>
          </p:cNvSpPr>
          <p:nvPr>
            <p:ph type="body" idx="1"/>
          </p:nvPr>
        </p:nvSpPr>
        <p:spPr>
          <a:xfrm>
            <a:off x="1659346" y="2890362"/>
            <a:ext cx="10386564" cy="146194"/>
          </a:xfrm>
          <a:prstGeom prst="rect">
            <a:avLst/>
          </a:prstGeom>
        </p:spPr>
        <p:txBody>
          <a:bodyPr wrap="square" lIns="0" tIns="0" rIns="0" bIns="0">
            <a:spAutoFit/>
          </a:bodyPr>
          <a:lstStyle>
            <a:lvl1pPr>
              <a:defRPr sz="950" b="0" i="0">
                <a:solidFill>
                  <a:schemeClr val="tx1"/>
                </a:solidFill>
                <a:latin typeface="Cambria"/>
                <a:cs typeface="Cambria"/>
              </a:defRPr>
            </a:lvl1pPr>
          </a:lstStyle>
          <a:p>
            <a:endParaRPr/>
          </a:p>
        </p:txBody>
      </p:sp>
      <p:sp>
        <p:nvSpPr>
          <p:cNvPr id="4" name="Holder 4"/>
          <p:cNvSpPr>
            <a:spLocks noGrp="1"/>
          </p:cNvSpPr>
          <p:nvPr>
            <p:ph type="ftr" sz="quarter" idx="5"/>
          </p:nvPr>
        </p:nvSpPr>
        <p:spPr>
          <a:xfrm>
            <a:off x="6099979" y="9377934"/>
            <a:ext cx="5741156"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897056" y="9377934"/>
            <a:ext cx="4126455"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5/31/2022</a:t>
            </a:fld>
            <a:endParaRPr lang="en-US"/>
          </a:p>
        </p:txBody>
      </p:sp>
      <p:sp>
        <p:nvSpPr>
          <p:cNvPr id="6" name="Holder 6"/>
          <p:cNvSpPr>
            <a:spLocks noGrp="1"/>
          </p:cNvSpPr>
          <p:nvPr>
            <p:ph type="sldNum" sz="quarter" idx="7"/>
          </p:nvPr>
        </p:nvSpPr>
        <p:spPr>
          <a:xfrm>
            <a:off x="12917603" y="9377934"/>
            <a:ext cx="4126455"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1084616">
        <a:defRPr>
          <a:latin typeface="+mn-lt"/>
          <a:ea typeface="+mn-ea"/>
          <a:cs typeface="+mn-cs"/>
        </a:defRPr>
      </a:lvl2pPr>
      <a:lvl3pPr marL="2169231">
        <a:defRPr>
          <a:latin typeface="+mn-lt"/>
          <a:ea typeface="+mn-ea"/>
          <a:cs typeface="+mn-cs"/>
        </a:defRPr>
      </a:lvl3pPr>
      <a:lvl4pPr marL="3253847">
        <a:defRPr>
          <a:latin typeface="+mn-lt"/>
          <a:ea typeface="+mn-ea"/>
          <a:cs typeface="+mn-cs"/>
        </a:defRPr>
      </a:lvl4pPr>
      <a:lvl5pPr marL="4338462">
        <a:defRPr>
          <a:latin typeface="+mn-lt"/>
          <a:ea typeface="+mn-ea"/>
          <a:cs typeface="+mn-cs"/>
        </a:defRPr>
      </a:lvl5pPr>
      <a:lvl6pPr marL="5423078">
        <a:defRPr>
          <a:latin typeface="+mn-lt"/>
          <a:ea typeface="+mn-ea"/>
          <a:cs typeface="+mn-cs"/>
        </a:defRPr>
      </a:lvl6pPr>
      <a:lvl7pPr marL="6507693">
        <a:defRPr>
          <a:latin typeface="+mn-lt"/>
          <a:ea typeface="+mn-ea"/>
          <a:cs typeface="+mn-cs"/>
        </a:defRPr>
      </a:lvl7pPr>
      <a:lvl8pPr marL="7592309">
        <a:defRPr>
          <a:latin typeface="+mn-lt"/>
          <a:ea typeface="+mn-ea"/>
          <a:cs typeface="+mn-cs"/>
        </a:defRPr>
      </a:lvl8pPr>
      <a:lvl9pPr marL="8676924">
        <a:defRPr>
          <a:latin typeface="+mn-lt"/>
          <a:ea typeface="+mn-ea"/>
          <a:cs typeface="+mn-cs"/>
        </a:defRPr>
      </a:lvl9pPr>
    </p:bodyStyle>
    <p:otherStyle>
      <a:lvl1pPr marL="0">
        <a:defRPr>
          <a:latin typeface="+mn-lt"/>
          <a:ea typeface="+mn-ea"/>
          <a:cs typeface="+mn-cs"/>
        </a:defRPr>
      </a:lvl1pPr>
      <a:lvl2pPr marL="1084616">
        <a:defRPr>
          <a:latin typeface="+mn-lt"/>
          <a:ea typeface="+mn-ea"/>
          <a:cs typeface="+mn-cs"/>
        </a:defRPr>
      </a:lvl2pPr>
      <a:lvl3pPr marL="2169231">
        <a:defRPr>
          <a:latin typeface="+mn-lt"/>
          <a:ea typeface="+mn-ea"/>
          <a:cs typeface="+mn-cs"/>
        </a:defRPr>
      </a:lvl3pPr>
      <a:lvl4pPr marL="3253847">
        <a:defRPr>
          <a:latin typeface="+mn-lt"/>
          <a:ea typeface="+mn-ea"/>
          <a:cs typeface="+mn-cs"/>
        </a:defRPr>
      </a:lvl4pPr>
      <a:lvl5pPr marL="4338462">
        <a:defRPr>
          <a:latin typeface="+mn-lt"/>
          <a:ea typeface="+mn-ea"/>
          <a:cs typeface="+mn-cs"/>
        </a:defRPr>
      </a:lvl5pPr>
      <a:lvl6pPr marL="5423078">
        <a:defRPr>
          <a:latin typeface="+mn-lt"/>
          <a:ea typeface="+mn-ea"/>
          <a:cs typeface="+mn-cs"/>
        </a:defRPr>
      </a:lvl6pPr>
      <a:lvl7pPr marL="6507693">
        <a:defRPr>
          <a:latin typeface="+mn-lt"/>
          <a:ea typeface="+mn-ea"/>
          <a:cs typeface="+mn-cs"/>
        </a:defRPr>
      </a:lvl7pPr>
      <a:lvl8pPr marL="7592309">
        <a:defRPr>
          <a:latin typeface="+mn-lt"/>
          <a:ea typeface="+mn-ea"/>
          <a:cs typeface="+mn-cs"/>
        </a:defRPr>
      </a:lvl8pPr>
      <a:lvl9pPr marL="8676924">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26" Type="http://schemas.openxmlformats.org/officeDocument/2006/relationships/image" Target="../media/image41.png"/><Relationship Id="rId39" Type="http://schemas.openxmlformats.org/officeDocument/2006/relationships/image" Target="../media/image54.png"/><Relationship Id="rId3" Type="http://schemas.openxmlformats.org/officeDocument/2006/relationships/image" Target="../media/image18.png"/><Relationship Id="rId21" Type="http://schemas.openxmlformats.org/officeDocument/2006/relationships/image" Target="../media/image36.png"/><Relationship Id="rId34" Type="http://schemas.openxmlformats.org/officeDocument/2006/relationships/image" Target="../media/image49.png"/><Relationship Id="rId42" Type="http://schemas.openxmlformats.org/officeDocument/2006/relationships/image" Target="../media/image57.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5" Type="http://schemas.openxmlformats.org/officeDocument/2006/relationships/image" Target="../media/image40.png"/><Relationship Id="rId33" Type="http://schemas.openxmlformats.org/officeDocument/2006/relationships/image" Target="../media/image48.png"/><Relationship Id="rId38" Type="http://schemas.openxmlformats.org/officeDocument/2006/relationships/image" Target="../media/image53.png"/><Relationship Id="rId46" Type="http://schemas.openxmlformats.org/officeDocument/2006/relationships/hyperlink" Target="http://www.braincouncil.de/" TargetMode="External"/><Relationship Id="rId2" Type="http://schemas.openxmlformats.org/officeDocument/2006/relationships/image" Target="../media/image17.png"/><Relationship Id="rId16" Type="http://schemas.openxmlformats.org/officeDocument/2006/relationships/image" Target="../media/image31.png"/><Relationship Id="rId20" Type="http://schemas.openxmlformats.org/officeDocument/2006/relationships/image" Target="../media/image35.png"/><Relationship Id="rId29" Type="http://schemas.openxmlformats.org/officeDocument/2006/relationships/image" Target="../media/image44.png"/><Relationship Id="rId41"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24" Type="http://schemas.openxmlformats.org/officeDocument/2006/relationships/image" Target="../media/image39.png"/><Relationship Id="rId32" Type="http://schemas.openxmlformats.org/officeDocument/2006/relationships/image" Target="../media/image47.png"/><Relationship Id="rId37" Type="http://schemas.openxmlformats.org/officeDocument/2006/relationships/image" Target="../media/image52.png"/><Relationship Id="rId40" Type="http://schemas.openxmlformats.org/officeDocument/2006/relationships/image" Target="../media/image55.png"/><Relationship Id="rId45" Type="http://schemas.openxmlformats.org/officeDocument/2006/relationships/image" Target="../media/image60.png"/><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image" Target="../media/image38.png"/><Relationship Id="rId28" Type="http://schemas.openxmlformats.org/officeDocument/2006/relationships/image" Target="../media/image43.png"/><Relationship Id="rId36" Type="http://schemas.openxmlformats.org/officeDocument/2006/relationships/image" Target="../media/image51.png"/><Relationship Id="rId10" Type="http://schemas.openxmlformats.org/officeDocument/2006/relationships/image" Target="../media/image25.png"/><Relationship Id="rId19" Type="http://schemas.openxmlformats.org/officeDocument/2006/relationships/image" Target="../media/image34.png"/><Relationship Id="rId31" Type="http://schemas.openxmlformats.org/officeDocument/2006/relationships/image" Target="../media/image46.png"/><Relationship Id="rId44" Type="http://schemas.openxmlformats.org/officeDocument/2006/relationships/image" Target="../media/image59.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png"/><Relationship Id="rId27" Type="http://schemas.openxmlformats.org/officeDocument/2006/relationships/image" Target="../media/image42.png"/><Relationship Id="rId30" Type="http://schemas.openxmlformats.org/officeDocument/2006/relationships/image" Target="../media/image45.png"/><Relationship Id="rId35" Type="http://schemas.openxmlformats.org/officeDocument/2006/relationships/image" Target="../media/image50.png"/><Relationship Id="rId43" Type="http://schemas.openxmlformats.org/officeDocument/2006/relationships/image" Target="../media/image58.png"/></Relationships>
</file>

<file path=ppt/slides/_rels/slide1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19.png"/><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6859" y="0"/>
            <a:ext cx="17934334" cy="10162718"/>
            <a:chOff x="0" y="0"/>
            <a:chExt cx="7559992" cy="5940907"/>
          </a:xfrm>
        </p:grpSpPr>
        <p:pic>
          <p:nvPicPr>
            <p:cNvPr id="3" name="object 3"/>
            <p:cNvPicPr/>
            <p:nvPr/>
          </p:nvPicPr>
          <p:blipFill>
            <a:blip r:embed="rId2" cstate="print"/>
            <a:stretch>
              <a:fillRect/>
            </a:stretch>
          </p:blipFill>
          <p:spPr>
            <a:xfrm>
              <a:off x="0" y="0"/>
              <a:ext cx="7559992" cy="5940907"/>
            </a:xfrm>
            <a:prstGeom prst="rect">
              <a:avLst/>
            </a:prstGeom>
          </p:spPr>
        </p:pic>
        <p:sp>
          <p:nvSpPr>
            <p:cNvPr id="4" name="object 4"/>
            <p:cNvSpPr/>
            <p:nvPr/>
          </p:nvSpPr>
          <p:spPr>
            <a:xfrm>
              <a:off x="100798" y="5351098"/>
              <a:ext cx="648970" cy="469900"/>
            </a:xfrm>
            <a:custGeom>
              <a:avLst/>
              <a:gdLst/>
              <a:ahLst/>
              <a:cxnLst/>
              <a:rect l="l" t="t" r="r" b="b"/>
              <a:pathLst>
                <a:path w="648970" h="469900">
                  <a:moveTo>
                    <a:pt x="561505" y="392429"/>
                  </a:moveTo>
                  <a:lnTo>
                    <a:pt x="419150" y="392429"/>
                  </a:lnTo>
                  <a:lnTo>
                    <a:pt x="421754" y="394969"/>
                  </a:lnTo>
                  <a:lnTo>
                    <a:pt x="423811" y="396239"/>
                  </a:lnTo>
                  <a:lnTo>
                    <a:pt x="426745" y="397509"/>
                  </a:lnTo>
                  <a:lnTo>
                    <a:pt x="427228" y="398779"/>
                  </a:lnTo>
                  <a:lnTo>
                    <a:pt x="430275" y="402589"/>
                  </a:lnTo>
                  <a:lnTo>
                    <a:pt x="432638" y="403859"/>
                  </a:lnTo>
                  <a:lnTo>
                    <a:pt x="435279" y="406399"/>
                  </a:lnTo>
                  <a:lnTo>
                    <a:pt x="437489" y="407669"/>
                  </a:lnTo>
                  <a:lnTo>
                    <a:pt x="439521" y="408939"/>
                  </a:lnTo>
                  <a:lnTo>
                    <a:pt x="442506" y="411479"/>
                  </a:lnTo>
                  <a:lnTo>
                    <a:pt x="447001" y="416559"/>
                  </a:lnTo>
                  <a:lnTo>
                    <a:pt x="451789" y="420369"/>
                  </a:lnTo>
                  <a:lnTo>
                    <a:pt x="487349" y="441959"/>
                  </a:lnTo>
                  <a:lnTo>
                    <a:pt x="490143" y="441959"/>
                  </a:lnTo>
                  <a:lnTo>
                    <a:pt x="493026" y="443229"/>
                  </a:lnTo>
                  <a:lnTo>
                    <a:pt x="495934" y="443229"/>
                  </a:lnTo>
                  <a:lnTo>
                    <a:pt x="498055" y="444499"/>
                  </a:lnTo>
                  <a:lnTo>
                    <a:pt x="500278" y="445769"/>
                  </a:lnTo>
                  <a:lnTo>
                    <a:pt x="502869" y="447039"/>
                  </a:lnTo>
                  <a:lnTo>
                    <a:pt x="505333" y="449579"/>
                  </a:lnTo>
                  <a:lnTo>
                    <a:pt x="506399" y="453389"/>
                  </a:lnTo>
                  <a:lnTo>
                    <a:pt x="515264" y="458469"/>
                  </a:lnTo>
                  <a:lnTo>
                    <a:pt x="527672" y="463549"/>
                  </a:lnTo>
                  <a:lnTo>
                    <a:pt x="535327" y="466089"/>
                  </a:lnTo>
                  <a:lnTo>
                    <a:pt x="544269" y="468629"/>
                  </a:lnTo>
                  <a:lnTo>
                    <a:pt x="553466" y="469899"/>
                  </a:lnTo>
                  <a:lnTo>
                    <a:pt x="561886" y="468629"/>
                  </a:lnTo>
                  <a:lnTo>
                    <a:pt x="565658" y="468629"/>
                  </a:lnTo>
                  <a:lnTo>
                    <a:pt x="568553" y="467359"/>
                  </a:lnTo>
                  <a:lnTo>
                    <a:pt x="596595" y="467359"/>
                  </a:lnTo>
                  <a:lnTo>
                    <a:pt x="597230" y="466089"/>
                  </a:lnTo>
                  <a:lnTo>
                    <a:pt x="595896" y="462279"/>
                  </a:lnTo>
                  <a:lnTo>
                    <a:pt x="595757" y="461009"/>
                  </a:lnTo>
                  <a:lnTo>
                    <a:pt x="612559" y="461009"/>
                  </a:lnTo>
                  <a:lnTo>
                    <a:pt x="617080" y="459739"/>
                  </a:lnTo>
                  <a:lnTo>
                    <a:pt x="618921" y="457199"/>
                  </a:lnTo>
                  <a:lnTo>
                    <a:pt x="618413" y="450849"/>
                  </a:lnTo>
                  <a:lnTo>
                    <a:pt x="616813" y="449579"/>
                  </a:lnTo>
                  <a:lnTo>
                    <a:pt x="613994" y="448309"/>
                  </a:lnTo>
                  <a:lnTo>
                    <a:pt x="622884" y="448309"/>
                  </a:lnTo>
                  <a:lnTo>
                    <a:pt x="624928" y="447039"/>
                  </a:lnTo>
                  <a:lnTo>
                    <a:pt x="626275" y="443229"/>
                  </a:lnTo>
                  <a:lnTo>
                    <a:pt x="626999" y="439419"/>
                  </a:lnTo>
                  <a:lnTo>
                    <a:pt x="626452" y="438149"/>
                  </a:lnTo>
                  <a:lnTo>
                    <a:pt x="623925" y="436879"/>
                  </a:lnTo>
                  <a:lnTo>
                    <a:pt x="623569" y="435609"/>
                  </a:lnTo>
                  <a:lnTo>
                    <a:pt x="622935" y="435609"/>
                  </a:lnTo>
                  <a:lnTo>
                    <a:pt x="623658" y="434339"/>
                  </a:lnTo>
                  <a:lnTo>
                    <a:pt x="624255" y="434339"/>
                  </a:lnTo>
                  <a:lnTo>
                    <a:pt x="627087" y="431799"/>
                  </a:lnTo>
                  <a:lnTo>
                    <a:pt x="612089" y="420369"/>
                  </a:lnTo>
                  <a:lnTo>
                    <a:pt x="603808" y="417829"/>
                  </a:lnTo>
                  <a:lnTo>
                    <a:pt x="593064" y="416559"/>
                  </a:lnTo>
                  <a:lnTo>
                    <a:pt x="586740" y="415289"/>
                  </a:lnTo>
                  <a:lnTo>
                    <a:pt x="585927" y="415289"/>
                  </a:lnTo>
                  <a:lnTo>
                    <a:pt x="584644" y="412749"/>
                  </a:lnTo>
                  <a:lnTo>
                    <a:pt x="584123" y="411479"/>
                  </a:lnTo>
                  <a:lnTo>
                    <a:pt x="585533" y="405129"/>
                  </a:lnTo>
                  <a:lnTo>
                    <a:pt x="584034" y="403859"/>
                  </a:lnTo>
                  <a:lnTo>
                    <a:pt x="575957" y="403859"/>
                  </a:lnTo>
                  <a:lnTo>
                    <a:pt x="574103" y="402589"/>
                  </a:lnTo>
                  <a:lnTo>
                    <a:pt x="567461" y="396239"/>
                  </a:lnTo>
                  <a:lnTo>
                    <a:pt x="563803" y="394969"/>
                  </a:lnTo>
                  <a:lnTo>
                    <a:pt x="563194" y="394969"/>
                  </a:lnTo>
                  <a:lnTo>
                    <a:pt x="561505" y="392429"/>
                  </a:lnTo>
                  <a:close/>
                </a:path>
                <a:path w="648970" h="469900">
                  <a:moveTo>
                    <a:pt x="596595" y="467359"/>
                  </a:moveTo>
                  <a:lnTo>
                    <a:pt x="569595" y="467359"/>
                  </a:lnTo>
                  <a:lnTo>
                    <a:pt x="576097" y="468629"/>
                  </a:lnTo>
                  <a:lnTo>
                    <a:pt x="581609" y="469899"/>
                  </a:lnTo>
                  <a:lnTo>
                    <a:pt x="595325" y="469899"/>
                  </a:lnTo>
                  <a:lnTo>
                    <a:pt x="596595" y="467359"/>
                  </a:lnTo>
                  <a:close/>
                </a:path>
                <a:path w="648970" h="469900">
                  <a:moveTo>
                    <a:pt x="290449" y="388619"/>
                  </a:moveTo>
                  <a:lnTo>
                    <a:pt x="55511" y="388619"/>
                  </a:lnTo>
                  <a:lnTo>
                    <a:pt x="64099" y="391159"/>
                  </a:lnTo>
                  <a:lnTo>
                    <a:pt x="72609" y="392429"/>
                  </a:lnTo>
                  <a:lnTo>
                    <a:pt x="89535" y="397509"/>
                  </a:lnTo>
                  <a:lnTo>
                    <a:pt x="98412" y="400049"/>
                  </a:lnTo>
                  <a:lnTo>
                    <a:pt x="107327" y="401319"/>
                  </a:lnTo>
                  <a:lnTo>
                    <a:pt x="116281" y="403859"/>
                  </a:lnTo>
                  <a:lnTo>
                    <a:pt x="125272" y="405129"/>
                  </a:lnTo>
                  <a:lnTo>
                    <a:pt x="167503" y="412749"/>
                  </a:lnTo>
                  <a:lnTo>
                    <a:pt x="180721" y="419099"/>
                  </a:lnTo>
                  <a:lnTo>
                    <a:pt x="194665" y="421639"/>
                  </a:lnTo>
                  <a:lnTo>
                    <a:pt x="217720" y="426719"/>
                  </a:lnTo>
                  <a:lnTo>
                    <a:pt x="234589" y="429259"/>
                  </a:lnTo>
                  <a:lnTo>
                    <a:pt x="251289" y="429259"/>
                  </a:lnTo>
                  <a:lnTo>
                    <a:pt x="283376" y="406399"/>
                  </a:lnTo>
                  <a:lnTo>
                    <a:pt x="286842" y="398779"/>
                  </a:lnTo>
                  <a:lnTo>
                    <a:pt x="288201" y="396239"/>
                  </a:lnTo>
                  <a:lnTo>
                    <a:pt x="289293" y="392429"/>
                  </a:lnTo>
                  <a:lnTo>
                    <a:pt x="290449" y="388619"/>
                  </a:lnTo>
                  <a:close/>
                </a:path>
                <a:path w="648970" h="469900">
                  <a:moveTo>
                    <a:pt x="109867" y="246379"/>
                  </a:moveTo>
                  <a:lnTo>
                    <a:pt x="101422" y="246379"/>
                  </a:lnTo>
                  <a:lnTo>
                    <a:pt x="95643" y="248919"/>
                  </a:lnTo>
                  <a:lnTo>
                    <a:pt x="85979" y="248919"/>
                  </a:lnTo>
                  <a:lnTo>
                    <a:pt x="83654" y="250189"/>
                  </a:lnTo>
                  <a:lnTo>
                    <a:pt x="80276" y="251459"/>
                  </a:lnTo>
                  <a:lnTo>
                    <a:pt x="79603" y="252729"/>
                  </a:lnTo>
                  <a:lnTo>
                    <a:pt x="79159" y="255269"/>
                  </a:lnTo>
                  <a:lnTo>
                    <a:pt x="77762" y="256539"/>
                  </a:lnTo>
                  <a:lnTo>
                    <a:pt x="73621" y="259079"/>
                  </a:lnTo>
                  <a:lnTo>
                    <a:pt x="71475" y="260349"/>
                  </a:lnTo>
                  <a:lnTo>
                    <a:pt x="69062" y="262889"/>
                  </a:lnTo>
                  <a:lnTo>
                    <a:pt x="68338" y="264159"/>
                  </a:lnTo>
                  <a:lnTo>
                    <a:pt x="65747" y="265429"/>
                  </a:lnTo>
                  <a:lnTo>
                    <a:pt x="63817" y="266699"/>
                  </a:lnTo>
                  <a:lnTo>
                    <a:pt x="59296" y="270509"/>
                  </a:lnTo>
                  <a:lnTo>
                    <a:pt x="57658" y="273049"/>
                  </a:lnTo>
                  <a:lnTo>
                    <a:pt x="55321" y="278129"/>
                  </a:lnTo>
                  <a:lnTo>
                    <a:pt x="53822" y="279399"/>
                  </a:lnTo>
                  <a:lnTo>
                    <a:pt x="50063" y="283209"/>
                  </a:lnTo>
                  <a:lnTo>
                    <a:pt x="48437" y="285749"/>
                  </a:lnTo>
                  <a:lnTo>
                    <a:pt x="46139" y="289559"/>
                  </a:lnTo>
                  <a:lnTo>
                    <a:pt x="45885" y="289559"/>
                  </a:lnTo>
                  <a:lnTo>
                    <a:pt x="42976" y="292099"/>
                  </a:lnTo>
                  <a:lnTo>
                    <a:pt x="38722" y="299719"/>
                  </a:lnTo>
                  <a:lnTo>
                    <a:pt x="37871" y="302259"/>
                  </a:lnTo>
                  <a:lnTo>
                    <a:pt x="36487" y="307339"/>
                  </a:lnTo>
                  <a:lnTo>
                    <a:pt x="35585" y="309879"/>
                  </a:lnTo>
                  <a:lnTo>
                    <a:pt x="33832" y="314959"/>
                  </a:lnTo>
                  <a:lnTo>
                    <a:pt x="32626" y="317499"/>
                  </a:lnTo>
                  <a:lnTo>
                    <a:pt x="30759" y="322579"/>
                  </a:lnTo>
                  <a:lnTo>
                    <a:pt x="30353" y="323849"/>
                  </a:lnTo>
                  <a:lnTo>
                    <a:pt x="30314" y="328929"/>
                  </a:lnTo>
                  <a:lnTo>
                    <a:pt x="31013" y="330199"/>
                  </a:lnTo>
                  <a:lnTo>
                    <a:pt x="33845" y="334009"/>
                  </a:lnTo>
                  <a:lnTo>
                    <a:pt x="35534" y="335279"/>
                  </a:lnTo>
                  <a:lnTo>
                    <a:pt x="37680" y="337819"/>
                  </a:lnTo>
                  <a:lnTo>
                    <a:pt x="38773" y="337819"/>
                  </a:lnTo>
                  <a:lnTo>
                    <a:pt x="38735" y="340359"/>
                  </a:lnTo>
                  <a:lnTo>
                    <a:pt x="37287" y="341629"/>
                  </a:lnTo>
                  <a:lnTo>
                    <a:pt x="35775" y="345439"/>
                  </a:lnTo>
                  <a:lnTo>
                    <a:pt x="34036" y="346709"/>
                  </a:lnTo>
                  <a:lnTo>
                    <a:pt x="30556" y="351789"/>
                  </a:lnTo>
                  <a:lnTo>
                    <a:pt x="28828" y="353059"/>
                  </a:lnTo>
                  <a:lnTo>
                    <a:pt x="25158" y="359409"/>
                  </a:lnTo>
                  <a:lnTo>
                    <a:pt x="23380" y="361949"/>
                  </a:lnTo>
                  <a:lnTo>
                    <a:pt x="20231" y="367029"/>
                  </a:lnTo>
                  <a:lnTo>
                    <a:pt x="18961" y="368299"/>
                  </a:lnTo>
                  <a:lnTo>
                    <a:pt x="13893" y="374649"/>
                  </a:lnTo>
                  <a:lnTo>
                    <a:pt x="10363" y="378459"/>
                  </a:lnTo>
                  <a:lnTo>
                    <a:pt x="6159" y="386079"/>
                  </a:lnTo>
                  <a:lnTo>
                    <a:pt x="4292" y="388619"/>
                  </a:lnTo>
                  <a:lnTo>
                    <a:pt x="2755" y="393699"/>
                  </a:lnTo>
                  <a:lnTo>
                    <a:pt x="1498" y="396239"/>
                  </a:lnTo>
                  <a:lnTo>
                    <a:pt x="0" y="398779"/>
                  </a:lnTo>
                  <a:lnTo>
                    <a:pt x="203" y="398779"/>
                  </a:lnTo>
                  <a:lnTo>
                    <a:pt x="5070" y="403859"/>
                  </a:lnTo>
                  <a:lnTo>
                    <a:pt x="11329" y="403859"/>
                  </a:lnTo>
                  <a:lnTo>
                    <a:pt x="17810" y="400049"/>
                  </a:lnTo>
                  <a:lnTo>
                    <a:pt x="23342" y="396239"/>
                  </a:lnTo>
                  <a:lnTo>
                    <a:pt x="27635" y="393699"/>
                  </a:lnTo>
                  <a:lnTo>
                    <a:pt x="32105" y="391159"/>
                  </a:lnTo>
                  <a:lnTo>
                    <a:pt x="43205" y="387349"/>
                  </a:lnTo>
                  <a:lnTo>
                    <a:pt x="291477" y="387349"/>
                  </a:lnTo>
                  <a:lnTo>
                    <a:pt x="291109" y="386079"/>
                  </a:lnTo>
                  <a:lnTo>
                    <a:pt x="291769" y="384809"/>
                  </a:lnTo>
                  <a:lnTo>
                    <a:pt x="292481" y="382269"/>
                  </a:lnTo>
                  <a:lnTo>
                    <a:pt x="293268" y="380999"/>
                  </a:lnTo>
                  <a:lnTo>
                    <a:pt x="329018" y="380999"/>
                  </a:lnTo>
                  <a:lnTo>
                    <a:pt x="333921" y="379729"/>
                  </a:lnTo>
                  <a:lnTo>
                    <a:pt x="337870" y="378459"/>
                  </a:lnTo>
                  <a:lnTo>
                    <a:pt x="340389" y="377189"/>
                  </a:lnTo>
                  <a:lnTo>
                    <a:pt x="222504" y="377189"/>
                  </a:lnTo>
                  <a:lnTo>
                    <a:pt x="223240" y="375919"/>
                  </a:lnTo>
                  <a:lnTo>
                    <a:pt x="342908" y="375919"/>
                  </a:lnTo>
                  <a:lnTo>
                    <a:pt x="345427" y="374649"/>
                  </a:lnTo>
                  <a:lnTo>
                    <a:pt x="348818" y="373379"/>
                  </a:lnTo>
                  <a:lnTo>
                    <a:pt x="356222" y="369569"/>
                  </a:lnTo>
                  <a:lnTo>
                    <a:pt x="365290" y="364489"/>
                  </a:lnTo>
                  <a:lnTo>
                    <a:pt x="366382" y="364489"/>
                  </a:lnTo>
                  <a:lnTo>
                    <a:pt x="367487" y="363219"/>
                  </a:lnTo>
                  <a:lnTo>
                    <a:pt x="370941" y="363219"/>
                  </a:lnTo>
                  <a:lnTo>
                    <a:pt x="374319" y="361949"/>
                  </a:lnTo>
                  <a:lnTo>
                    <a:pt x="377494" y="359409"/>
                  </a:lnTo>
                  <a:lnTo>
                    <a:pt x="378447" y="359409"/>
                  </a:lnTo>
                  <a:lnTo>
                    <a:pt x="380707" y="358139"/>
                  </a:lnTo>
                  <a:lnTo>
                    <a:pt x="384213" y="356869"/>
                  </a:lnTo>
                  <a:lnTo>
                    <a:pt x="385000" y="356869"/>
                  </a:lnTo>
                  <a:lnTo>
                    <a:pt x="384454" y="355599"/>
                  </a:lnTo>
                  <a:lnTo>
                    <a:pt x="383768" y="355599"/>
                  </a:lnTo>
                  <a:lnTo>
                    <a:pt x="385635" y="354329"/>
                  </a:lnTo>
                  <a:lnTo>
                    <a:pt x="387388" y="353059"/>
                  </a:lnTo>
                  <a:lnTo>
                    <a:pt x="389051" y="351789"/>
                  </a:lnTo>
                  <a:lnTo>
                    <a:pt x="614044" y="351789"/>
                  </a:lnTo>
                  <a:lnTo>
                    <a:pt x="617347" y="350519"/>
                  </a:lnTo>
                  <a:lnTo>
                    <a:pt x="624840" y="346709"/>
                  </a:lnTo>
                  <a:lnTo>
                    <a:pt x="628827" y="345439"/>
                  </a:lnTo>
                  <a:lnTo>
                    <a:pt x="634860" y="342899"/>
                  </a:lnTo>
                  <a:lnTo>
                    <a:pt x="636892" y="341629"/>
                  </a:lnTo>
                  <a:lnTo>
                    <a:pt x="643750" y="339089"/>
                  </a:lnTo>
                  <a:lnTo>
                    <a:pt x="647217" y="335279"/>
                  </a:lnTo>
                  <a:lnTo>
                    <a:pt x="648741" y="332739"/>
                  </a:lnTo>
                  <a:lnTo>
                    <a:pt x="648736" y="331469"/>
                  </a:lnTo>
                  <a:lnTo>
                    <a:pt x="112547" y="331469"/>
                  </a:lnTo>
                  <a:lnTo>
                    <a:pt x="105600" y="330199"/>
                  </a:lnTo>
                  <a:lnTo>
                    <a:pt x="100253" y="328929"/>
                  </a:lnTo>
                  <a:lnTo>
                    <a:pt x="98209" y="327659"/>
                  </a:lnTo>
                  <a:lnTo>
                    <a:pt x="97091" y="325119"/>
                  </a:lnTo>
                  <a:lnTo>
                    <a:pt x="583933" y="325119"/>
                  </a:lnTo>
                  <a:lnTo>
                    <a:pt x="584962" y="322579"/>
                  </a:lnTo>
                  <a:lnTo>
                    <a:pt x="584669" y="321309"/>
                  </a:lnTo>
                  <a:lnTo>
                    <a:pt x="581494" y="320039"/>
                  </a:lnTo>
                  <a:lnTo>
                    <a:pt x="579628" y="318769"/>
                  </a:lnTo>
                  <a:lnTo>
                    <a:pt x="576249" y="317499"/>
                  </a:lnTo>
                  <a:lnTo>
                    <a:pt x="574890" y="317499"/>
                  </a:lnTo>
                  <a:lnTo>
                    <a:pt x="572731" y="314959"/>
                  </a:lnTo>
                  <a:lnTo>
                    <a:pt x="571576" y="314959"/>
                  </a:lnTo>
                  <a:lnTo>
                    <a:pt x="568909" y="313689"/>
                  </a:lnTo>
                  <a:lnTo>
                    <a:pt x="567296" y="312419"/>
                  </a:lnTo>
                  <a:lnTo>
                    <a:pt x="563130" y="312419"/>
                  </a:lnTo>
                  <a:lnTo>
                    <a:pt x="560920" y="311149"/>
                  </a:lnTo>
                  <a:lnTo>
                    <a:pt x="555802" y="308609"/>
                  </a:lnTo>
                  <a:lnTo>
                    <a:pt x="553351" y="307339"/>
                  </a:lnTo>
                  <a:lnTo>
                    <a:pt x="548995" y="303529"/>
                  </a:lnTo>
                  <a:lnTo>
                    <a:pt x="547077" y="303529"/>
                  </a:lnTo>
                  <a:lnTo>
                    <a:pt x="543928" y="300989"/>
                  </a:lnTo>
                  <a:lnTo>
                    <a:pt x="542671" y="299719"/>
                  </a:lnTo>
                  <a:lnTo>
                    <a:pt x="541032" y="298449"/>
                  </a:lnTo>
                  <a:lnTo>
                    <a:pt x="539661" y="298449"/>
                  </a:lnTo>
                  <a:lnTo>
                    <a:pt x="538988" y="297179"/>
                  </a:lnTo>
                  <a:lnTo>
                    <a:pt x="533844" y="294639"/>
                  </a:lnTo>
                  <a:lnTo>
                    <a:pt x="533463" y="288289"/>
                  </a:lnTo>
                  <a:lnTo>
                    <a:pt x="532003" y="284479"/>
                  </a:lnTo>
                  <a:lnTo>
                    <a:pt x="530263" y="280669"/>
                  </a:lnTo>
                  <a:lnTo>
                    <a:pt x="529577" y="280669"/>
                  </a:lnTo>
                  <a:lnTo>
                    <a:pt x="528231" y="278129"/>
                  </a:lnTo>
                  <a:lnTo>
                    <a:pt x="526859" y="276859"/>
                  </a:lnTo>
                  <a:lnTo>
                    <a:pt x="524484" y="274319"/>
                  </a:lnTo>
                  <a:lnTo>
                    <a:pt x="524598" y="273049"/>
                  </a:lnTo>
                  <a:lnTo>
                    <a:pt x="526161" y="270509"/>
                  </a:lnTo>
                  <a:lnTo>
                    <a:pt x="530034" y="266699"/>
                  </a:lnTo>
                  <a:lnTo>
                    <a:pt x="530999" y="265429"/>
                  </a:lnTo>
                  <a:lnTo>
                    <a:pt x="167309" y="265429"/>
                  </a:lnTo>
                  <a:lnTo>
                    <a:pt x="161404" y="262889"/>
                  </a:lnTo>
                  <a:lnTo>
                    <a:pt x="157340" y="261619"/>
                  </a:lnTo>
                  <a:lnTo>
                    <a:pt x="151282" y="259079"/>
                  </a:lnTo>
                  <a:lnTo>
                    <a:pt x="148717" y="257809"/>
                  </a:lnTo>
                  <a:lnTo>
                    <a:pt x="142303" y="255269"/>
                  </a:lnTo>
                  <a:lnTo>
                    <a:pt x="138188" y="253999"/>
                  </a:lnTo>
                  <a:lnTo>
                    <a:pt x="129933" y="253999"/>
                  </a:lnTo>
                  <a:lnTo>
                    <a:pt x="128473" y="252729"/>
                  </a:lnTo>
                  <a:lnTo>
                    <a:pt x="123723" y="250189"/>
                  </a:lnTo>
                  <a:lnTo>
                    <a:pt x="119659" y="248919"/>
                  </a:lnTo>
                  <a:lnTo>
                    <a:pt x="112852" y="247649"/>
                  </a:lnTo>
                  <a:lnTo>
                    <a:pt x="109867" y="246379"/>
                  </a:lnTo>
                  <a:close/>
                </a:path>
                <a:path w="648970" h="469900">
                  <a:moveTo>
                    <a:pt x="582536" y="402589"/>
                  </a:moveTo>
                  <a:lnTo>
                    <a:pt x="575957" y="403859"/>
                  </a:lnTo>
                  <a:lnTo>
                    <a:pt x="584034" y="403859"/>
                  </a:lnTo>
                  <a:lnTo>
                    <a:pt x="582536" y="402589"/>
                  </a:lnTo>
                  <a:close/>
                </a:path>
                <a:path w="648970" h="469900">
                  <a:moveTo>
                    <a:pt x="614044" y="351789"/>
                  </a:moveTo>
                  <a:lnTo>
                    <a:pt x="392633" y="351789"/>
                  </a:lnTo>
                  <a:lnTo>
                    <a:pt x="393928" y="353059"/>
                  </a:lnTo>
                  <a:lnTo>
                    <a:pt x="394665" y="356869"/>
                  </a:lnTo>
                  <a:lnTo>
                    <a:pt x="395198" y="358139"/>
                  </a:lnTo>
                  <a:lnTo>
                    <a:pt x="395503" y="364489"/>
                  </a:lnTo>
                  <a:lnTo>
                    <a:pt x="397497" y="367029"/>
                  </a:lnTo>
                  <a:lnTo>
                    <a:pt x="401650" y="372109"/>
                  </a:lnTo>
                  <a:lnTo>
                    <a:pt x="403860" y="373379"/>
                  </a:lnTo>
                  <a:lnTo>
                    <a:pt x="407136" y="375919"/>
                  </a:lnTo>
                  <a:lnTo>
                    <a:pt x="407784" y="377189"/>
                  </a:lnTo>
                  <a:lnTo>
                    <a:pt x="409079" y="380999"/>
                  </a:lnTo>
                  <a:lnTo>
                    <a:pt x="410908" y="384809"/>
                  </a:lnTo>
                  <a:lnTo>
                    <a:pt x="410972" y="386079"/>
                  </a:lnTo>
                  <a:lnTo>
                    <a:pt x="414108" y="388619"/>
                  </a:lnTo>
                  <a:lnTo>
                    <a:pt x="416255" y="389889"/>
                  </a:lnTo>
                  <a:lnTo>
                    <a:pt x="418363" y="392429"/>
                  </a:lnTo>
                  <a:lnTo>
                    <a:pt x="558063" y="392429"/>
                  </a:lnTo>
                  <a:lnTo>
                    <a:pt x="557390" y="391159"/>
                  </a:lnTo>
                  <a:lnTo>
                    <a:pt x="554050" y="388619"/>
                  </a:lnTo>
                  <a:lnTo>
                    <a:pt x="549770" y="384809"/>
                  </a:lnTo>
                  <a:lnTo>
                    <a:pt x="532498" y="374649"/>
                  </a:lnTo>
                  <a:lnTo>
                    <a:pt x="532587" y="373379"/>
                  </a:lnTo>
                  <a:lnTo>
                    <a:pt x="601586" y="373379"/>
                  </a:lnTo>
                  <a:lnTo>
                    <a:pt x="601916" y="372109"/>
                  </a:lnTo>
                  <a:lnTo>
                    <a:pt x="602805" y="369569"/>
                  </a:lnTo>
                  <a:lnTo>
                    <a:pt x="602615" y="369569"/>
                  </a:lnTo>
                  <a:lnTo>
                    <a:pt x="600951" y="368299"/>
                  </a:lnTo>
                  <a:lnTo>
                    <a:pt x="600176" y="367029"/>
                  </a:lnTo>
                  <a:lnTo>
                    <a:pt x="600392" y="365759"/>
                  </a:lnTo>
                  <a:lnTo>
                    <a:pt x="600798" y="365759"/>
                  </a:lnTo>
                  <a:lnTo>
                    <a:pt x="603758" y="364489"/>
                  </a:lnTo>
                  <a:lnTo>
                    <a:pt x="605193" y="361949"/>
                  </a:lnTo>
                  <a:lnTo>
                    <a:pt x="608317" y="359409"/>
                  </a:lnTo>
                  <a:lnTo>
                    <a:pt x="608914" y="358139"/>
                  </a:lnTo>
                  <a:lnTo>
                    <a:pt x="608736" y="355599"/>
                  </a:lnTo>
                  <a:lnTo>
                    <a:pt x="609536" y="354329"/>
                  </a:lnTo>
                  <a:lnTo>
                    <a:pt x="614044" y="351789"/>
                  </a:lnTo>
                  <a:close/>
                </a:path>
                <a:path w="648970" h="469900">
                  <a:moveTo>
                    <a:pt x="291769" y="387349"/>
                  </a:moveTo>
                  <a:lnTo>
                    <a:pt x="43205" y="387349"/>
                  </a:lnTo>
                  <a:lnTo>
                    <a:pt x="49466" y="388619"/>
                  </a:lnTo>
                  <a:lnTo>
                    <a:pt x="291503" y="388619"/>
                  </a:lnTo>
                  <a:lnTo>
                    <a:pt x="291769" y="387349"/>
                  </a:lnTo>
                  <a:close/>
                </a:path>
                <a:path w="648970" h="469900">
                  <a:moveTo>
                    <a:pt x="312724" y="380999"/>
                  </a:moveTo>
                  <a:lnTo>
                    <a:pt x="306959" y="380999"/>
                  </a:lnTo>
                  <a:lnTo>
                    <a:pt x="310591" y="382269"/>
                  </a:lnTo>
                  <a:lnTo>
                    <a:pt x="310934" y="382269"/>
                  </a:lnTo>
                  <a:lnTo>
                    <a:pt x="312724" y="380999"/>
                  </a:lnTo>
                  <a:close/>
                </a:path>
                <a:path w="648970" h="469900">
                  <a:moveTo>
                    <a:pt x="581202" y="380999"/>
                  </a:moveTo>
                  <a:lnTo>
                    <a:pt x="559003" y="380999"/>
                  </a:lnTo>
                  <a:lnTo>
                    <a:pt x="561860" y="382269"/>
                  </a:lnTo>
                  <a:lnTo>
                    <a:pt x="578802" y="382269"/>
                  </a:lnTo>
                  <a:lnTo>
                    <a:pt x="581202" y="380999"/>
                  </a:lnTo>
                  <a:close/>
                </a:path>
                <a:path w="648970" h="469900">
                  <a:moveTo>
                    <a:pt x="586955" y="379729"/>
                  </a:moveTo>
                  <a:lnTo>
                    <a:pt x="549783" y="379729"/>
                  </a:lnTo>
                  <a:lnTo>
                    <a:pt x="552437" y="380999"/>
                  </a:lnTo>
                  <a:lnTo>
                    <a:pt x="584669" y="380999"/>
                  </a:lnTo>
                  <a:lnTo>
                    <a:pt x="586955" y="379729"/>
                  </a:lnTo>
                  <a:close/>
                </a:path>
                <a:path w="648970" h="469900">
                  <a:moveTo>
                    <a:pt x="595528" y="377189"/>
                  </a:moveTo>
                  <a:lnTo>
                    <a:pt x="543534" y="377189"/>
                  </a:lnTo>
                  <a:lnTo>
                    <a:pt x="544791" y="379729"/>
                  </a:lnTo>
                  <a:lnTo>
                    <a:pt x="592035" y="379729"/>
                  </a:lnTo>
                  <a:lnTo>
                    <a:pt x="594144" y="378459"/>
                  </a:lnTo>
                  <a:lnTo>
                    <a:pt x="595528" y="377189"/>
                  </a:lnTo>
                  <a:close/>
                </a:path>
                <a:path w="648970" h="469900">
                  <a:moveTo>
                    <a:pt x="342908" y="375919"/>
                  </a:moveTo>
                  <a:lnTo>
                    <a:pt x="224459" y="375919"/>
                  </a:lnTo>
                  <a:lnTo>
                    <a:pt x="222504" y="377189"/>
                  </a:lnTo>
                  <a:lnTo>
                    <a:pt x="340389" y="377189"/>
                  </a:lnTo>
                  <a:lnTo>
                    <a:pt x="342908" y="375919"/>
                  </a:lnTo>
                  <a:close/>
                </a:path>
                <a:path w="648970" h="469900">
                  <a:moveTo>
                    <a:pt x="601586" y="373379"/>
                  </a:moveTo>
                  <a:lnTo>
                    <a:pt x="533819" y="373379"/>
                  </a:lnTo>
                  <a:lnTo>
                    <a:pt x="536854" y="374649"/>
                  </a:lnTo>
                  <a:lnTo>
                    <a:pt x="539508" y="374649"/>
                  </a:lnTo>
                  <a:lnTo>
                    <a:pt x="542861" y="377189"/>
                  </a:lnTo>
                  <a:lnTo>
                    <a:pt x="598982" y="377189"/>
                  </a:lnTo>
                  <a:lnTo>
                    <a:pt x="600202" y="374649"/>
                  </a:lnTo>
                  <a:lnTo>
                    <a:pt x="601586" y="373379"/>
                  </a:lnTo>
                  <a:close/>
                </a:path>
                <a:path w="648970" h="469900">
                  <a:moveTo>
                    <a:pt x="583933" y="325119"/>
                  </a:moveTo>
                  <a:lnTo>
                    <a:pt x="103632" y="325119"/>
                  </a:lnTo>
                  <a:lnTo>
                    <a:pt x="112191" y="328929"/>
                  </a:lnTo>
                  <a:lnTo>
                    <a:pt x="114223" y="331469"/>
                  </a:lnTo>
                  <a:lnTo>
                    <a:pt x="598195" y="331469"/>
                  </a:lnTo>
                  <a:lnTo>
                    <a:pt x="592848" y="330199"/>
                  </a:lnTo>
                  <a:lnTo>
                    <a:pt x="584936" y="330199"/>
                  </a:lnTo>
                  <a:lnTo>
                    <a:pt x="582510" y="328929"/>
                  </a:lnTo>
                  <a:lnTo>
                    <a:pt x="582307" y="328929"/>
                  </a:lnTo>
                  <a:lnTo>
                    <a:pt x="583933" y="325119"/>
                  </a:lnTo>
                  <a:close/>
                </a:path>
                <a:path w="648970" h="469900">
                  <a:moveTo>
                    <a:pt x="647433" y="325119"/>
                  </a:moveTo>
                  <a:lnTo>
                    <a:pt x="631901" y="325119"/>
                  </a:lnTo>
                  <a:lnTo>
                    <a:pt x="628002" y="326389"/>
                  </a:lnTo>
                  <a:lnTo>
                    <a:pt x="619848" y="327659"/>
                  </a:lnTo>
                  <a:lnTo>
                    <a:pt x="613600" y="328929"/>
                  </a:lnTo>
                  <a:lnTo>
                    <a:pt x="606310" y="331469"/>
                  </a:lnTo>
                  <a:lnTo>
                    <a:pt x="648736" y="331469"/>
                  </a:lnTo>
                  <a:lnTo>
                    <a:pt x="648716" y="326389"/>
                  </a:lnTo>
                  <a:lnTo>
                    <a:pt x="647433" y="325119"/>
                  </a:lnTo>
                  <a:close/>
                </a:path>
                <a:path w="648970" h="469900">
                  <a:moveTo>
                    <a:pt x="640003" y="323849"/>
                  </a:moveTo>
                  <a:lnTo>
                    <a:pt x="639254" y="323849"/>
                  </a:lnTo>
                  <a:lnTo>
                    <a:pt x="635279" y="325119"/>
                  </a:lnTo>
                  <a:lnTo>
                    <a:pt x="642112" y="325119"/>
                  </a:lnTo>
                  <a:lnTo>
                    <a:pt x="640003" y="323849"/>
                  </a:lnTo>
                  <a:close/>
                </a:path>
                <a:path w="648970" h="469900">
                  <a:moveTo>
                    <a:pt x="263675" y="180339"/>
                  </a:moveTo>
                  <a:lnTo>
                    <a:pt x="247019" y="180339"/>
                  </a:lnTo>
                  <a:lnTo>
                    <a:pt x="230609" y="182879"/>
                  </a:lnTo>
                  <a:lnTo>
                    <a:pt x="187590" y="208279"/>
                  </a:lnTo>
                  <a:lnTo>
                    <a:pt x="170586" y="247649"/>
                  </a:lnTo>
                  <a:lnTo>
                    <a:pt x="170047" y="256539"/>
                  </a:lnTo>
                  <a:lnTo>
                    <a:pt x="170395" y="264159"/>
                  </a:lnTo>
                  <a:lnTo>
                    <a:pt x="169176" y="265429"/>
                  </a:lnTo>
                  <a:lnTo>
                    <a:pt x="530999" y="265429"/>
                  </a:lnTo>
                  <a:lnTo>
                    <a:pt x="532828" y="261619"/>
                  </a:lnTo>
                  <a:lnTo>
                    <a:pt x="533603" y="260349"/>
                  </a:lnTo>
                  <a:lnTo>
                    <a:pt x="535635" y="255269"/>
                  </a:lnTo>
                  <a:lnTo>
                    <a:pt x="535368" y="252729"/>
                  </a:lnTo>
                  <a:lnTo>
                    <a:pt x="535647" y="252729"/>
                  </a:lnTo>
                  <a:lnTo>
                    <a:pt x="535952" y="251459"/>
                  </a:lnTo>
                  <a:lnTo>
                    <a:pt x="536244" y="251459"/>
                  </a:lnTo>
                  <a:lnTo>
                    <a:pt x="536651" y="248919"/>
                  </a:lnTo>
                  <a:lnTo>
                    <a:pt x="529907" y="248919"/>
                  </a:lnTo>
                  <a:lnTo>
                    <a:pt x="529564" y="247649"/>
                  </a:lnTo>
                  <a:lnTo>
                    <a:pt x="526046" y="242569"/>
                  </a:lnTo>
                  <a:lnTo>
                    <a:pt x="523900" y="240029"/>
                  </a:lnTo>
                  <a:lnTo>
                    <a:pt x="520255" y="233679"/>
                  </a:lnTo>
                  <a:lnTo>
                    <a:pt x="516966" y="228599"/>
                  </a:lnTo>
                  <a:lnTo>
                    <a:pt x="516547" y="227329"/>
                  </a:lnTo>
                  <a:lnTo>
                    <a:pt x="587645" y="227329"/>
                  </a:lnTo>
                  <a:lnTo>
                    <a:pt x="591145" y="223519"/>
                  </a:lnTo>
                  <a:lnTo>
                    <a:pt x="595162" y="218439"/>
                  </a:lnTo>
                  <a:lnTo>
                    <a:pt x="598449" y="213359"/>
                  </a:lnTo>
                  <a:lnTo>
                    <a:pt x="600151" y="209549"/>
                  </a:lnTo>
                  <a:lnTo>
                    <a:pt x="602030" y="205739"/>
                  </a:lnTo>
                  <a:lnTo>
                    <a:pt x="604367" y="203199"/>
                  </a:lnTo>
                  <a:lnTo>
                    <a:pt x="604812" y="203199"/>
                  </a:lnTo>
                  <a:lnTo>
                    <a:pt x="605142" y="201929"/>
                  </a:lnTo>
                  <a:lnTo>
                    <a:pt x="606450" y="199389"/>
                  </a:lnTo>
                  <a:lnTo>
                    <a:pt x="606907" y="196849"/>
                  </a:lnTo>
                  <a:lnTo>
                    <a:pt x="605675" y="193039"/>
                  </a:lnTo>
                  <a:lnTo>
                    <a:pt x="605231" y="191769"/>
                  </a:lnTo>
                  <a:lnTo>
                    <a:pt x="604901" y="189229"/>
                  </a:lnTo>
                  <a:lnTo>
                    <a:pt x="604659" y="187959"/>
                  </a:lnTo>
                  <a:lnTo>
                    <a:pt x="604964" y="186689"/>
                  </a:lnTo>
                  <a:lnTo>
                    <a:pt x="606645" y="185419"/>
                  </a:lnTo>
                  <a:lnTo>
                    <a:pt x="353847" y="185419"/>
                  </a:lnTo>
                  <a:lnTo>
                    <a:pt x="343755" y="184149"/>
                  </a:lnTo>
                  <a:lnTo>
                    <a:pt x="312821" y="184149"/>
                  </a:lnTo>
                  <a:lnTo>
                    <a:pt x="302047" y="182879"/>
                  </a:lnTo>
                  <a:lnTo>
                    <a:pt x="291277" y="182879"/>
                  </a:lnTo>
                  <a:lnTo>
                    <a:pt x="263675" y="180339"/>
                  </a:lnTo>
                  <a:close/>
                </a:path>
                <a:path w="648970" h="469900">
                  <a:moveTo>
                    <a:pt x="133172" y="252729"/>
                  </a:moveTo>
                  <a:lnTo>
                    <a:pt x="132334" y="252729"/>
                  </a:lnTo>
                  <a:lnTo>
                    <a:pt x="129933" y="253999"/>
                  </a:lnTo>
                  <a:lnTo>
                    <a:pt x="138188" y="253999"/>
                  </a:lnTo>
                  <a:lnTo>
                    <a:pt x="133172" y="252729"/>
                  </a:lnTo>
                  <a:close/>
                </a:path>
                <a:path w="648970" h="469900">
                  <a:moveTo>
                    <a:pt x="534644" y="246379"/>
                  </a:moveTo>
                  <a:lnTo>
                    <a:pt x="533590" y="247649"/>
                  </a:lnTo>
                  <a:lnTo>
                    <a:pt x="529907" y="248919"/>
                  </a:lnTo>
                  <a:lnTo>
                    <a:pt x="536651" y="248919"/>
                  </a:lnTo>
                  <a:lnTo>
                    <a:pt x="534644" y="246379"/>
                  </a:lnTo>
                  <a:close/>
                </a:path>
                <a:path w="648970" h="469900">
                  <a:moveTo>
                    <a:pt x="587645" y="227329"/>
                  </a:moveTo>
                  <a:lnTo>
                    <a:pt x="516547" y="227329"/>
                  </a:lnTo>
                  <a:lnTo>
                    <a:pt x="517436" y="228599"/>
                  </a:lnTo>
                  <a:lnTo>
                    <a:pt x="518020" y="228599"/>
                  </a:lnTo>
                  <a:lnTo>
                    <a:pt x="522566" y="229869"/>
                  </a:lnTo>
                  <a:lnTo>
                    <a:pt x="526516" y="232409"/>
                  </a:lnTo>
                  <a:lnTo>
                    <a:pt x="538327" y="237489"/>
                  </a:lnTo>
                  <a:lnTo>
                    <a:pt x="546455" y="240029"/>
                  </a:lnTo>
                  <a:lnTo>
                    <a:pt x="554977" y="240029"/>
                  </a:lnTo>
                  <a:lnTo>
                    <a:pt x="568656" y="237489"/>
                  </a:lnTo>
                  <a:lnTo>
                    <a:pt x="575103" y="234949"/>
                  </a:lnTo>
                  <a:lnTo>
                    <a:pt x="581240" y="232409"/>
                  </a:lnTo>
                  <a:lnTo>
                    <a:pt x="586478" y="228599"/>
                  </a:lnTo>
                  <a:lnTo>
                    <a:pt x="587645" y="227329"/>
                  </a:lnTo>
                  <a:close/>
                </a:path>
                <a:path w="648970" h="469900">
                  <a:moveTo>
                    <a:pt x="500221" y="0"/>
                  </a:moveTo>
                  <a:lnTo>
                    <a:pt x="491324" y="0"/>
                  </a:lnTo>
                  <a:lnTo>
                    <a:pt x="475651" y="2539"/>
                  </a:lnTo>
                  <a:lnTo>
                    <a:pt x="460692" y="7619"/>
                  </a:lnTo>
                  <a:lnTo>
                    <a:pt x="454939" y="11429"/>
                  </a:lnTo>
                  <a:lnTo>
                    <a:pt x="449402" y="13969"/>
                  </a:lnTo>
                  <a:lnTo>
                    <a:pt x="422656" y="43179"/>
                  </a:lnTo>
                  <a:lnTo>
                    <a:pt x="412559" y="80009"/>
                  </a:lnTo>
                  <a:lnTo>
                    <a:pt x="412064" y="88899"/>
                  </a:lnTo>
                  <a:lnTo>
                    <a:pt x="412356" y="96519"/>
                  </a:lnTo>
                  <a:lnTo>
                    <a:pt x="418769" y="137159"/>
                  </a:lnTo>
                  <a:lnTo>
                    <a:pt x="422160" y="143509"/>
                  </a:lnTo>
                  <a:lnTo>
                    <a:pt x="422503" y="144779"/>
                  </a:lnTo>
                  <a:lnTo>
                    <a:pt x="421944" y="148589"/>
                  </a:lnTo>
                  <a:lnTo>
                    <a:pt x="422452" y="152399"/>
                  </a:lnTo>
                  <a:lnTo>
                    <a:pt x="423646" y="156209"/>
                  </a:lnTo>
                  <a:lnTo>
                    <a:pt x="423722" y="157479"/>
                  </a:lnTo>
                  <a:lnTo>
                    <a:pt x="422516" y="161289"/>
                  </a:lnTo>
                  <a:lnTo>
                    <a:pt x="420966" y="166369"/>
                  </a:lnTo>
                  <a:lnTo>
                    <a:pt x="407738" y="173989"/>
                  </a:lnTo>
                  <a:lnTo>
                    <a:pt x="393526" y="179069"/>
                  </a:lnTo>
                  <a:lnTo>
                    <a:pt x="378770" y="182879"/>
                  </a:lnTo>
                  <a:lnTo>
                    <a:pt x="363905" y="185419"/>
                  </a:lnTo>
                  <a:lnTo>
                    <a:pt x="606645" y="185419"/>
                  </a:lnTo>
                  <a:lnTo>
                    <a:pt x="610006" y="182879"/>
                  </a:lnTo>
                  <a:lnTo>
                    <a:pt x="616038" y="177799"/>
                  </a:lnTo>
                  <a:lnTo>
                    <a:pt x="617423" y="172719"/>
                  </a:lnTo>
                  <a:lnTo>
                    <a:pt x="612317" y="166369"/>
                  </a:lnTo>
                  <a:lnTo>
                    <a:pt x="610196" y="163829"/>
                  </a:lnTo>
                  <a:lnTo>
                    <a:pt x="607110" y="160019"/>
                  </a:lnTo>
                  <a:lnTo>
                    <a:pt x="606018" y="158749"/>
                  </a:lnTo>
                  <a:lnTo>
                    <a:pt x="604443" y="156209"/>
                  </a:lnTo>
                  <a:lnTo>
                    <a:pt x="604456" y="154939"/>
                  </a:lnTo>
                  <a:lnTo>
                    <a:pt x="606412" y="149859"/>
                  </a:lnTo>
                  <a:lnTo>
                    <a:pt x="607847" y="146049"/>
                  </a:lnTo>
                  <a:lnTo>
                    <a:pt x="610298" y="139699"/>
                  </a:lnTo>
                  <a:lnTo>
                    <a:pt x="613448" y="134619"/>
                  </a:lnTo>
                  <a:lnTo>
                    <a:pt x="614629" y="133349"/>
                  </a:lnTo>
                  <a:lnTo>
                    <a:pt x="615670" y="132079"/>
                  </a:lnTo>
                  <a:lnTo>
                    <a:pt x="618677" y="125729"/>
                  </a:lnTo>
                  <a:lnTo>
                    <a:pt x="620731" y="119379"/>
                  </a:lnTo>
                  <a:lnTo>
                    <a:pt x="621957" y="113029"/>
                  </a:lnTo>
                  <a:lnTo>
                    <a:pt x="622477" y="106679"/>
                  </a:lnTo>
                  <a:lnTo>
                    <a:pt x="622017" y="96519"/>
                  </a:lnTo>
                  <a:lnTo>
                    <a:pt x="620072" y="86359"/>
                  </a:lnTo>
                  <a:lnTo>
                    <a:pt x="616739" y="77469"/>
                  </a:lnTo>
                  <a:lnTo>
                    <a:pt x="612114" y="69849"/>
                  </a:lnTo>
                  <a:lnTo>
                    <a:pt x="609333" y="64769"/>
                  </a:lnTo>
                  <a:lnTo>
                    <a:pt x="606132" y="60959"/>
                  </a:lnTo>
                  <a:lnTo>
                    <a:pt x="603211" y="55879"/>
                  </a:lnTo>
                  <a:lnTo>
                    <a:pt x="598730" y="49529"/>
                  </a:lnTo>
                  <a:lnTo>
                    <a:pt x="570280" y="24129"/>
                  </a:lnTo>
                  <a:lnTo>
                    <a:pt x="549694" y="12699"/>
                  </a:lnTo>
                  <a:lnTo>
                    <a:pt x="537184" y="7619"/>
                  </a:lnTo>
                  <a:lnTo>
                    <a:pt x="531825" y="6349"/>
                  </a:lnTo>
                  <a:lnTo>
                    <a:pt x="526338" y="3809"/>
                  </a:lnTo>
                  <a:lnTo>
                    <a:pt x="500221" y="0"/>
                  </a:lnTo>
                  <a:close/>
                </a:path>
              </a:pathLst>
            </a:custGeom>
            <a:solidFill>
              <a:srgbClr val="FFFFFF"/>
            </a:solidFill>
          </p:spPr>
          <p:txBody>
            <a:bodyPr wrap="square" lIns="0" tIns="0" rIns="0" bIns="0" rtlCol="0"/>
            <a:lstStyle/>
            <a:p>
              <a:endParaRPr/>
            </a:p>
          </p:txBody>
        </p:sp>
        <p:pic>
          <p:nvPicPr>
            <p:cNvPr id="5" name="object 5"/>
            <p:cNvPicPr/>
            <p:nvPr/>
          </p:nvPicPr>
          <p:blipFill>
            <a:blip r:embed="rId3" cstate="print"/>
            <a:stretch>
              <a:fillRect/>
            </a:stretch>
          </p:blipFill>
          <p:spPr>
            <a:xfrm>
              <a:off x="1031771" y="5133829"/>
              <a:ext cx="677023" cy="687070"/>
            </a:xfrm>
            <a:prstGeom prst="rect">
              <a:avLst/>
            </a:prstGeom>
          </p:spPr>
        </p:pic>
        <p:pic>
          <p:nvPicPr>
            <p:cNvPr id="6" name="object 6"/>
            <p:cNvPicPr/>
            <p:nvPr/>
          </p:nvPicPr>
          <p:blipFill>
            <a:blip r:embed="rId4" cstate="print"/>
            <a:stretch>
              <a:fillRect/>
            </a:stretch>
          </p:blipFill>
          <p:spPr>
            <a:xfrm>
              <a:off x="1922849" y="3950822"/>
              <a:ext cx="1086878" cy="1816100"/>
            </a:xfrm>
            <a:prstGeom prst="rect">
              <a:avLst/>
            </a:prstGeom>
          </p:spPr>
        </p:pic>
        <p:sp>
          <p:nvSpPr>
            <p:cNvPr id="7" name="object 7"/>
            <p:cNvSpPr/>
            <p:nvPr/>
          </p:nvSpPr>
          <p:spPr>
            <a:xfrm>
              <a:off x="3167418" y="3823766"/>
              <a:ext cx="2106295" cy="1943100"/>
            </a:xfrm>
            <a:custGeom>
              <a:avLst/>
              <a:gdLst/>
              <a:ahLst/>
              <a:cxnLst/>
              <a:rect l="l" t="t" r="r" b="b"/>
              <a:pathLst>
                <a:path w="2106295" h="1943100">
                  <a:moveTo>
                    <a:pt x="471373" y="736574"/>
                  </a:moveTo>
                  <a:lnTo>
                    <a:pt x="470839" y="736574"/>
                  </a:lnTo>
                  <a:lnTo>
                    <a:pt x="469900" y="723874"/>
                  </a:lnTo>
                  <a:lnTo>
                    <a:pt x="467106" y="723874"/>
                  </a:lnTo>
                  <a:lnTo>
                    <a:pt x="462368" y="698474"/>
                  </a:lnTo>
                  <a:lnTo>
                    <a:pt x="456780" y="685774"/>
                  </a:lnTo>
                  <a:lnTo>
                    <a:pt x="449922" y="673074"/>
                  </a:lnTo>
                  <a:lnTo>
                    <a:pt x="441375" y="660374"/>
                  </a:lnTo>
                  <a:lnTo>
                    <a:pt x="439026" y="660374"/>
                  </a:lnTo>
                  <a:lnTo>
                    <a:pt x="438848" y="647674"/>
                  </a:lnTo>
                  <a:lnTo>
                    <a:pt x="434517" y="647674"/>
                  </a:lnTo>
                  <a:lnTo>
                    <a:pt x="431215" y="634974"/>
                  </a:lnTo>
                  <a:lnTo>
                    <a:pt x="425665" y="634974"/>
                  </a:lnTo>
                  <a:lnTo>
                    <a:pt x="419341" y="609574"/>
                  </a:lnTo>
                  <a:lnTo>
                    <a:pt x="411264" y="609574"/>
                  </a:lnTo>
                  <a:lnTo>
                    <a:pt x="403390" y="596874"/>
                  </a:lnTo>
                  <a:lnTo>
                    <a:pt x="395846" y="584174"/>
                  </a:lnTo>
                  <a:lnTo>
                    <a:pt x="388747" y="584174"/>
                  </a:lnTo>
                  <a:lnTo>
                    <a:pt x="386168" y="571474"/>
                  </a:lnTo>
                  <a:lnTo>
                    <a:pt x="373214" y="571474"/>
                  </a:lnTo>
                  <a:lnTo>
                    <a:pt x="365569" y="558774"/>
                  </a:lnTo>
                  <a:lnTo>
                    <a:pt x="358254" y="558774"/>
                  </a:lnTo>
                  <a:lnTo>
                    <a:pt x="351332" y="546074"/>
                  </a:lnTo>
                  <a:lnTo>
                    <a:pt x="335407" y="546074"/>
                  </a:lnTo>
                  <a:lnTo>
                    <a:pt x="331597" y="533374"/>
                  </a:lnTo>
                  <a:lnTo>
                    <a:pt x="323024" y="520674"/>
                  </a:lnTo>
                  <a:lnTo>
                    <a:pt x="313728" y="507974"/>
                  </a:lnTo>
                  <a:lnTo>
                    <a:pt x="303441" y="495274"/>
                  </a:lnTo>
                  <a:lnTo>
                    <a:pt x="291871" y="482574"/>
                  </a:lnTo>
                  <a:lnTo>
                    <a:pt x="280555" y="469874"/>
                  </a:lnTo>
                  <a:lnTo>
                    <a:pt x="269519" y="469874"/>
                  </a:lnTo>
                  <a:lnTo>
                    <a:pt x="247611" y="444474"/>
                  </a:lnTo>
                  <a:lnTo>
                    <a:pt x="244233" y="444474"/>
                  </a:lnTo>
                  <a:lnTo>
                    <a:pt x="244335" y="431774"/>
                  </a:lnTo>
                  <a:lnTo>
                    <a:pt x="244043" y="431774"/>
                  </a:lnTo>
                  <a:lnTo>
                    <a:pt x="243217" y="419074"/>
                  </a:lnTo>
                  <a:lnTo>
                    <a:pt x="241693" y="419074"/>
                  </a:lnTo>
                  <a:lnTo>
                    <a:pt x="239318" y="406374"/>
                  </a:lnTo>
                  <a:lnTo>
                    <a:pt x="235991" y="406374"/>
                  </a:lnTo>
                  <a:lnTo>
                    <a:pt x="231825" y="393674"/>
                  </a:lnTo>
                  <a:lnTo>
                    <a:pt x="226758" y="393674"/>
                  </a:lnTo>
                  <a:lnTo>
                    <a:pt x="217119" y="380974"/>
                  </a:lnTo>
                  <a:lnTo>
                    <a:pt x="211937" y="380974"/>
                  </a:lnTo>
                  <a:lnTo>
                    <a:pt x="206997" y="368274"/>
                  </a:lnTo>
                  <a:lnTo>
                    <a:pt x="208013" y="355574"/>
                  </a:lnTo>
                  <a:lnTo>
                    <a:pt x="241096" y="355574"/>
                  </a:lnTo>
                  <a:lnTo>
                    <a:pt x="246037" y="342874"/>
                  </a:lnTo>
                  <a:lnTo>
                    <a:pt x="250748" y="342874"/>
                  </a:lnTo>
                  <a:lnTo>
                    <a:pt x="251764" y="330174"/>
                  </a:lnTo>
                  <a:lnTo>
                    <a:pt x="258432" y="330174"/>
                  </a:lnTo>
                  <a:lnTo>
                    <a:pt x="263550" y="317474"/>
                  </a:lnTo>
                  <a:lnTo>
                    <a:pt x="274116" y="317474"/>
                  </a:lnTo>
                  <a:lnTo>
                    <a:pt x="278892" y="304774"/>
                  </a:lnTo>
                  <a:lnTo>
                    <a:pt x="299059" y="304774"/>
                  </a:lnTo>
                  <a:lnTo>
                    <a:pt x="300393" y="292074"/>
                  </a:lnTo>
                  <a:lnTo>
                    <a:pt x="303885" y="292074"/>
                  </a:lnTo>
                  <a:lnTo>
                    <a:pt x="306158" y="279374"/>
                  </a:lnTo>
                  <a:lnTo>
                    <a:pt x="306959" y="266674"/>
                  </a:lnTo>
                  <a:lnTo>
                    <a:pt x="311378" y="266674"/>
                  </a:lnTo>
                  <a:lnTo>
                    <a:pt x="319874" y="253974"/>
                  </a:lnTo>
                  <a:lnTo>
                    <a:pt x="333184" y="253974"/>
                  </a:lnTo>
                  <a:lnTo>
                    <a:pt x="336296" y="241274"/>
                  </a:lnTo>
                  <a:lnTo>
                    <a:pt x="349542" y="241274"/>
                  </a:lnTo>
                  <a:lnTo>
                    <a:pt x="356057" y="228574"/>
                  </a:lnTo>
                  <a:lnTo>
                    <a:pt x="360375" y="215874"/>
                  </a:lnTo>
                  <a:lnTo>
                    <a:pt x="361645" y="215874"/>
                  </a:lnTo>
                  <a:lnTo>
                    <a:pt x="362610" y="203174"/>
                  </a:lnTo>
                  <a:lnTo>
                    <a:pt x="361276" y="190474"/>
                  </a:lnTo>
                  <a:lnTo>
                    <a:pt x="357847" y="177774"/>
                  </a:lnTo>
                  <a:lnTo>
                    <a:pt x="352590" y="165074"/>
                  </a:lnTo>
                  <a:lnTo>
                    <a:pt x="349745" y="165074"/>
                  </a:lnTo>
                  <a:lnTo>
                    <a:pt x="338836" y="152374"/>
                  </a:lnTo>
                  <a:lnTo>
                    <a:pt x="334784" y="152374"/>
                  </a:lnTo>
                  <a:lnTo>
                    <a:pt x="330682" y="139674"/>
                  </a:lnTo>
                  <a:lnTo>
                    <a:pt x="326504" y="139674"/>
                  </a:lnTo>
                  <a:lnTo>
                    <a:pt x="321703" y="126974"/>
                  </a:lnTo>
                  <a:lnTo>
                    <a:pt x="311162" y="126974"/>
                  </a:lnTo>
                  <a:lnTo>
                    <a:pt x="305574" y="114274"/>
                  </a:lnTo>
                  <a:lnTo>
                    <a:pt x="296227" y="114274"/>
                  </a:lnTo>
                  <a:lnTo>
                    <a:pt x="292582" y="101574"/>
                  </a:lnTo>
                  <a:lnTo>
                    <a:pt x="286016" y="101574"/>
                  </a:lnTo>
                  <a:lnTo>
                    <a:pt x="278638" y="88874"/>
                  </a:lnTo>
                  <a:lnTo>
                    <a:pt x="270751" y="88874"/>
                  </a:lnTo>
                  <a:lnTo>
                    <a:pt x="255663" y="76174"/>
                  </a:lnTo>
                  <a:lnTo>
                    <a:pt x="224612" y="76174"/>
                  </a:lnTo>
                  <a:lnTo>
                    <a:pt x="217347" y="88874"/>
                  </a:lnTo>
                  <a:lnTo>
                    <a:pt x="210375" y="88874"/>
                  </a:lnTo>
                  <a:lnTo>
                    <a:pt x="198945" y="101574"/>
                  </a:lnTo>
                  <a:lnTo>
                    <a:pt x="188137" y="101574"/>
                  </a:lnTo>
                  <a:lnTo>
                    <a:pt x="177774" y="114274"/>
                  </a:lnTo>
                  <a:lnTo>
                    <a:pt x="167728" y="126974"/>
                  </a:lnTo>
                  <a:lnTo>
                    <a:pt x="162039" y="126974"/>
                  </a:lnTo>
                  <a:lnTo>
                    <a:pt x="157289" y="139674"/>
                  </a:lnTo>
                  <a:lnTo>
                    <a:pt x="153466" y="139674"/>
                  </a:lnTo>
                  <a:lnTo>
                    <a:pt x="150507" y="152374"/>
                  </a:lnTo>
                  <a:lnTo>
                    <a:pt x="148145" y="152374"/>
                  </a:lnTo>
                  <a:lnTo>
                    <a:pt x="145694" y="165074"/>
                  </a:lnTo>
                  <a:lnTo>
                    <a:pt x="141605" y="177774"/>
                  </a:lnTo>
                  <a:lnTo>
                    <a:pt x="140970" y="177774"/>
                  </a:lnTo>
                  <a:lnTo>
                    <a:pt x="141630" y="190474"/>
                  </a:lnTo>
                  <a:lnTo>
                    <a:pt x="141478" y="203174"/>
                  </a:lnTo>
                  <a:lnTo>
                    <a:pt x="132041" y="203174"/>
                  </a:lnTo>
                  <a:lnTo>
                    <a:pt x="130416" y="215874"/>
                  </a:lnTo>
                  <a:lnTo>
                    <a:pt x="126352" y="215874"/>
                  </a:lnTo>
                  <a:lnTo>
                    <a:pt x="128905" y="228574"/>
                  </a:lnTo>
                  <a:lnTo>
                    <a:pt x="123977" y="228574"/>
                  </a:lnTo>
                  <a:lnTo>
                    <a:pt x="128270" y="241274"/>
                  </a:lnTo>
                  <a:lnTo>
                    <a:pt x="126098" y="241274"/>
                  </a:lnTo>
                  <a:lnTo>
                    <a:pt x="121069" y="253974"/>
                  </a:lnTo>
                  <a:lnTo>
                    <a:pt x="115087" y="266674"/>
                  </a:lnTo>
                  <a:lnTo>
                    <a:pt x="108534" y="266674"/>
                  </a:lnTo>
                  <a:lnTo>
                    <a:pt x="101765" y="279374"/>
                  </a:lnTo>
                  <a:lnTo>
                    <a:pt x="97726" y="292074"/>
                  </a:lnTo>
                  <a:lnTo>
                    <a:pt x="98425" y="292074"/>
                  </a:lnTo>
                  <a:lnTo>
                    <a:pt x="98399" y="304774"/>
                  </a:lnTo>
                  <a:lnTo>
                    <a:pt x="97053" y="304774"/>
                  </a:lnTo>
                  <a:lnTo>
                    <a:pt x="96354" y="317474"/>
                  </a:lnTo>
                  <a:lnTo>
                    <a:pt x="90411" y="317474"/>
                  </a:lnTo>
                  <a:lnTo>
                    <a:pt x="92024" y="304774"/>
                  </a:lnTo>
                  <a:lnTo>
                    <a:pt x="94589" y="304774"/>
                  </a:lnTo>
                  <a:lnTo>
                    <a:pt x="97396" y="292074"/>
                  </a:lnTo>
                  <a:lnTo>
                    <a:pt x="94297" y="292074"/>
                  </a:lnTo>
                  <a:lnTo>
                    <a:pt x="91719" y="304774"/>
                  </a:lnTo>
                  <a:lnTo>
                    <a:pt x="89585" y="304774"/>
                  </a:lnTo>
                  <a:lnTo>
                    <a:pt x="86842" y="330174"/>
                  </a:lnTo>
                  <a:lnTo>
                    <a:pt x="67919" y="330174"/>
                  </a:lnTo>
                  <a:lnTo>
                    <a:pt x="57518" y="342874"/>
                  </a:lnTo>
                  <a:lnTo>
                    <a:pt x="41668" y="342874"/>
                  </a:lnTo>
                  <a:lnTo>
                    <a:pt x="34201" y="355574"/>
                  </a:lnTo>
                  <a:lnTo>
                    <a:pt x="28714" y="368274"/>
                  </a:lnTo>
                  <a:lnTo>
                    <a:pt x="23088" y="368274"/>
                  </a:lnTo>
                  <a:lnTo>
                    <a:pt x="17272" y="380974"/>
                  </a:lnTo>
                  <a:lnTo>
                    <a:pt x="12128" y="393674"/>
                  </a:lnTo>
                  <a:lnTo>
                    <a:pt x="9105" y="393674"/>
                  </a:lnTo>
                  <a:lnTo>
                    <a:pt x="9410" y="406374"/>
                  </a:lnTo>
                  <a:lnTo>
                    <a:pt x="9245" y="419074"/>
                  </a:lnTo>
                  <a:lnTo>
                    <a:pt x="8623" y="419074"/>
                  </a:lnTo>
                  <a:lnTo>
                    <a:pt x="7581" y="431774"/>
                  </a:lnTo>
                  <a:lnTo>
                    <a:pt x="6299" y="431774"/>
                  </a:lnTo>
                  <a:lnTo>
                    <a:pt x="4927" y="444474"/>
                  </a:lnTo>
                  <a:lnTo>
                    <a:pt x="3594" y="444474"/>
                  </a:lnTo>
                  <a:lnTo>
                    <a:pt x="1765" y="457174"/>
                  </a:lnTo>
                  <a:lnTo>
                    <a:pt x="469" y="469874"/>
                  </a:lnTo>
                  <a:lnTo>
                    <a:pt x="0" y="482574"/>
                  </a:lnTo>
                  <a:lnTo>
                    <a:pt x="673" y="495274"/>
                  </a:lnTo>
                  <a:lnTo>
                    <a:pt x="4267" y="507974"/>
                  </a:lnTo>
                  <a:lnTo>
                    <a:pt x="9918" y="533374"/>
                  </a:lnTo>
                  <a:lnTo>
                    <a:pt x="17386" y="546074"/>
                  </a:lnTo>
                  <a:lnTo>
                    <a:pt x="26390" y="558774"/>
                  </a:lnTo>
                  <a:lnTo>
                    <a:pt x="26873" y="558774"/>
                  </a:lnTo>
                  <a:lnTo>
                    <a:pt x="27317" y="571474"/>
                  </a:lnTo>
                  <a:lnTo>
                    <a:pt x="34290" y="571474"/>
                  </a:lnTo>
                  <a:lnTo>
                    <a:pt x="35775" y="584174"/>
                  </a:lnTo>
                  <a:lnTo>
                    <a:pt x="35534" y="584174"/>
                  </a:lnTo>
                  <a:lnTo>
                    <a:pt x="35547" y="596874"/>
                  </a:lnTo>
                  <a:lnTo>
                    <a:pt x="36042" y="596874"/>
                  </a:lnTo>
                  <a:lnTo>
                    <a:pt x="37261" y="609574"/>
                  </a:lnTo>
                  <a:lnTo>
                    <a:pt x="39166" y="609574"/>
                  </a:lnTo>
                  <a:lnTo>
                    <a:pt x="41744" y="622274"/>
                  </a:lnTo>
                  <a:lnTo>
                    <a:pt x="45135" y="622274"/>
                  </a:lnTo>
                  <a:lnTo>
                    <a:pt x="48666" y="634974"/>
                  </a:lnTo>
                  <a:lnTo>
                    <a:pt x="54229" y="647674"/>
                  </a:lnTo>
                  <a:lnTo>
                    <a:pt x="56476" y="647674"/>
                  </a:lnTo>
                  <a:lnTo>
                    <a:pt x="58229" y="660374"/>
                  </a:lnTo>
                  <a:lnTo>
                    <a:pt x="59905" y="660374"/>
                  </a:lnTo>
                  <a:lnTo>
                    <a:pt x="61429" y="673074"/>
                  </a:lnTo>
                  <a:lnTo>
                    <a:pt x="62852" y="673074"/>
                  </a:lnTo>
                  <a:lnTo>
                    <a:pt x="64173" y="685774"/>
                  </a:lnTo>
                  <a:lnTo>
                    <a:pt x="65303" y="685774"/>
                  </a:lnTo>
                  <a:lnTo>
                    <a:pt x="68529" y="698474"/>
                  </a:lnTo>
                  <a:lnTo>
                    <a:pt x="80772" y="698474"/>
                  </a:lnTo>
                  <a:lnTo>
                    <a:pt x="83604" y="711174"/>
                  </a:lnTo>
                  <a:lnTo>
                    <a:pt x="84429" y="711174"/>
                  </a:lnTo>
                  <a:lnTo>
                    <a:pt x="86474" y="723874"/>
                  </a:lnTo>
                  <a:lnTo>
                    <a:pt x="86702" y="723874"/>
                  </a:lnTo>
                  <a:lnTo>
                    <a:pt x="83350" y="736574"/>
                  </a:lnTo>
                  <a:lnTo>
                    <a:pt x="91109" y="736574"/>
                  </a:lnTo>
                  <a:lnTo>
                    <a:pt x="92379" y="749274"/>
                  </a:lnTo>
                  <a:lnTo>
                    <a:pt x="93954" y="749274"/>
                  </a:lnTo>
                  <a:lnTo>
                    <a:pt x="87249" y="761974"/>
                  </a:lnTo>
                  <a:lnTo>
                    <a:pt x="87122" y="761974"/>
                  </a:lnTo>
                  <a:lnTo>
                    <a:pt x="91376" y="774674"/>
                  </a:lnTo>
                  <a:lnTo>
                    <a:pt x="91605" y="774674"/>
                  </a:lnTo>
                  <a:lnTo>
                    <a:pt x="90233" y="787374"/>
                  </a:lnTo>
                  <a:lnTo>
                    <a:pt x="89458" y="800074"/>
                  </a:lnTo>
                  <a:lnTo>
                    <a:pt x="89217" y="800074"/>
                  </a:lnTo>
                  <a:lnTo>
                    <a:pt x="89865" y="812774"/>
                  </a:lnTo>
                  <a:lnTo>
                    <a:pt x="89598" y="812774"/>
                  </a:lnTo>
                  <a:lnTo>
                    <a:pt x="84289" y="825474"/>
                  </a:lnTo>
                  <a:lnTo>
                    <a:pt x="82562" y="825474"/>
                  </a:lnTo>
                  <a:lnTo>
                    <a:pt x="81495" y="838174"/>
                  </a:lnTo>
                  <a:lnTo>
                    <a:pt x="79375" y="838174"/>
                  </a:lnTo>
                  <a:lnTo>
                    <a:pt x="76758" y="850874"/>
                  </a:lnTo>
                  <a:lnTo>
                    <a:pt x="74091" y="863574"/>
                  </a:lnTo>
                  <a:lnTo>
                    <a:pt x="71805" y="863574"/>
                  </a:lnTo>
                  <a:lnTo>
                    <a:pt x="70319" y="876274"/>
                  </a:lnTo>
                  <a:lnTo>
                    <a:pt x="68707" y="876274"/>
                  </a:lnTo>
                  <a:lnTo>
                    <a:pt x="67195" y="888974"/>
                  </a:lnTo>
                  <a:lnTo>
                    <a:pt x="65938" y="888974"/>
                  </a:lnTo>
                  <a:lnTo>
                    <a:pt x="64338" y="901674"/>
                  </a:lnTo>
                  <a:lnTo>
                    <a:pt x="62890" y="914374"/>
                  </a:lnTo>
                  <a:lnTo>
                    <a:pt x="61595" y="927074"/>
                  </a:lnTo>
                  <a:lnTo>
                    <a:pt x="60439" y="927074"/>
                  </a:lnTo>
                  <a:lnTo>
                    <a:pt x="59867" y="939774"/>
                  </a:lnTo>
                  <a:lnTo>
                    <a:pt x="60299" y="952474"/>
                  </a:lnTo>
                  <a:lnTo>
                    <a:pt x="61798" y="965174"/>
                  </a:lnTo>
                  <a:lnTo>
                    <a:pt x="64389" y="977874"/>
                  </a:lnTo>
                  <a:lnTo>
                    <a:pt x="66649" y="977874"/>
                  </a:lnTo>
                  <a:lnTo>
                    <a:pt x="69088" y="990574"/>
                  </a:lnTo>
                  <a:lnTo>
                    <a:pt x="71640" y="990574"/>
                  </a:lnTo>
                  <a:lnTo>
                    <a:pt x="74282" y="1003274"/>
                  </a:lnTo>
                  <a:lnTo>
                    <a:pt x="78346" y="1015974"/>
                  </a:lnTo>
                  <a:lnTo>
                    <a:pt x="81800" y="1015974"/>
                  </a:lnTo>
                  <a:lnTo>
                    <a:pt x="84607" y="1028674"/>
                  </a:lnTo>
                  <a:lnTo>
                    <a:pt x="86690" y="1041374"/>
                  </a:lnTo>
                  <a:lnTo>
                    <a:pt x="89281" y="1066774"/>
                  </a:lnTo>
                  <a:lnTo>
                    <a:pt x="90462" y="1092174"/>
                  </a:lnTo>
                  <a:lnTo>
                    <a:pt x="90474" y="1104874"/>
                  </a:lnTo>
                  <a:lnTo>
                    <a:pt x="89522" y="1130274"/>
                  </a:lnTo>
                  <a:lnTo>
                    <a:pt x="88455" y="1142974"/>
                  </a:lnTo>
                  <a:lnTo>
                    <a:pt x="87007" y="1155674"/>
                  </a:lnTo>
                  <a:lnTo>
                    <a:pt x="85382" y="1168374"/>
                  </a:lnTo>
                  <a:lnTo>
                    <a:pt x="83820" y="1181074"/>
                  </a:lnTo>
                  <a:lnTo>
                    <a:pt x="82600" y="1193774"/>
                  </a:lnTo>
                  <a:lnTo>
                    <a:pt x="81305" y="1206474"/>
                  </a:lnTo>
                  <a:lnTo>
                    <a:pt x="79590" y="1219174"/>
                  </a:lnTo>
                  <a:lnTo>
                    <a:pt x="77152" y="1231874"/>
                  </a:lnTo>
                  <a:lnTo>
                    <a:pt x="76263" y="1231874"/>
                  </a:lnTo>
                  <a:lnTo>
                    <a:pt x="75882" y="1244574"/>
                  </a:lnTo>
                  <a:lnTo>
                    <a:pt x="71945" y="1244574"/>
                  </a:lnTo>
                  <a:lnTo>
                    <a:pt x="70053" y="1257274"/>
                  </a:lnTo>
                  <a:lnTo>
                    <a:pt x="70853" y="1257274"/>
                  </a:lnTo>
                  <a:lnTo>
                    <a:pt x="68503" y="1269974"/>
                  </a:lnTo>
                  <a:lnTo>
                    <a:pt x="68986" y="1269974"/>
                  </a:lnTo>
                  <a:lnTo>
                    <a:pt x="78930" y="1282674"/>
                  </a:lnTo>
                  <a:lnTo>
                    <a:pt x="86321" y="1282674"/>
                  </a:lnTo>
                  <a:lnTo>
                    <a:pt x="86728" y="1295374"/>
                  </a:lnTo>
                  <a:lnTo>
                    <a:pt x="107264" y="1295374"/>
                  </a:lnTo>
                  <a:lnTo>
                    <a:pt x="112204" y="1308074"/>
                  </a:lnTo>
                  <a:lnTo>
                    <a:pt x="153060" y="1308074"/>
                  </a:lnTo>
                  <a:lnTo>
                    <a:pt x="152641" y="1320774"/>
                  </a:lnTo>
                  <a:lnTo>
                    <a:pt x="152019" y="1320774"/>
                  </a:lnTo>
                  <a:lnTo>
                    <a:pt x="150901" y="1333474"/>
                  </a:lnTo>
                  <a:lnTo>
                    <a:pt x="148996" y="1333474"/>
                  </a:lnTo>
                  <a:lnTo>
                    <a:pt x="144945" y="1346174"/>
                  </a:lnTo>
                  <a:lnTo>
                    <a:pt x="140868" y="1358874"/>
                  </a:lnTo>
                  <a:lnTo>
                    <a:pt x="136740" y="1371574"/>
                  </a:lnTo>
                  <a:lnTo>
                    <a:pt x="132549" y="1384274"/>
                  </a:lnTo>
                  <a:lnTo>
                    <a:pt x="127317" y="1396974"/>
                  </a:lnTo>
                  <a:lnTo>
                    <a:pt x="122694" y="1409674"/>
                  </a:lnTo>
                  <a:lnTo>
                    <a:pt x="118681" y="1422374"/>
                  </a:lnTo>
                  <a:lnTo>
                    <a:pt x="115252" y="1435074"/>
                  </a:lnTo>
                  <a:lnTo>
                    <a:pt x="111950" y="1460474"/>
                  </a:lnTo>
                  <a:lnTo>
                    <a:pt x="110693" y="1485874"/>
                  </a:lnTo>
                  <a:lnTo>
                    <a:pt x="111582" y="1498574"/>
                  </a:lnTo>
                  <a:lnTo>
                    <a:pt x="114706" y="1523974"/>
                  </a:lnTo>
                  <a:lnTo>
                    <a:pt x="117513" y="1536674"/>
                  </a:lnTo>
                  <a:lnTo>
                    <a:pt x="119697" y="1549374"/>
                  </a:lnTo>
                  <a:lnTo>
                    <a:pt x="121373" y="1562074"/>
                  </a:lnTo>
                  <a:lnTo>
                    <a:pt x="122694" y="1587474"/>
                  </a:lnTo>
                  <a:lnTo>
                    <a:pt x="123685" y="1600174"/>
                  </a:lnTo>
                  <a:lnTo>
                    <a:pt x="124587" y="1612874"/>
                  </a:lnTo>
                  <a:lnTo>
                    <a:pt x="125539" y="1625574"/>
                  </a:lnTo>
                  <a:lnTo>
                    <a:pt x="126669" y="1638274"/>
                  </a:lnTo>
                  <a:lnTo>
                    <a:pt x="127381" y="1650974"/>
                  </a:lnTo>
                  <a:lnTo>
                    <a:pt x="127088" y="1663674"/>
                  </a:lnTo>
                  <a:lnTo>
                    <a:pt x="125920" y="1676374"/>
                  </a:lnTo>
                  <a:lnTo>
                    <a:pt x="123977" y="1689074"/>
                  </a:lnTo>
                  <a:lnTo>
                    <a:pt x="123545" y="1701774"/>
                  </a:lnTo>
                  <a:lnTo>
                    <a:pt x="112229" y="1701774"/>
                  </a:lnTo>
                  <a:lnTo>
                    <a:pt x="107099" y="1714474"/>
                  </a:lnTo>
                  <a:lnTo>
                    <a:pt x="102108" y="1714474"/>
                  </a:lnTo>
                  <a:lnTo>
                    <a:pt x="91440" y="1727174"/>
                  </a:lnTo>
                  <a:lnTo>
                    <a:pt x="91236" y="1739874"/>
                  </a:lnTo>
                  <a:lnTo>
                    <a:pt x="84963" y="1739874"/>
                  </a:lnTo>
                  <a:lnTo>
                    <a:pt x="82994" y="1752574"/>
                  </a:lnTo>
                  <a:lnTo>
                    <a:pt x="77520" y="1752574"/>
                  </a:lnTo>
                  <a:lnTo>
                    <a:pt x="74637" y="1765274"/>
                  </a:lnTo>
                  <a:lnTo>
                    <a:pt x="72580" y="1765274"/>
                  </a:lnTo>
                  <a:lnTo>
                    <a:pt x="71412" y="1777974"/>
                  </a:lnTo>
                  <a:lnTo>
                    <a:pt x="70929" y="1777974"/>
                  </a:lnTo>
                  <a:lnTo>
                    <a:pt x="70612" y="1790674"/>
                  </a:lnTo>
                  <a:lnTo>
                    <a:pt x="69761" y="1790674"/>
                  </a:lnTo>
                  <a:lnTo>
                    <a:pt x="73444" y="1803374"/>
                  </a:lnTo>
                  <a:lnTo>
                    <a:pt x="76301" y="1816074"/>
                  </a:lnTo>
                  <a:lnTo>
                    <a:pt x="78117" y="1828774"/>
                  </a:lnTo>
                  <a:lnTo>
                    <a:pt x="81457" y="1841474"/>
                  </a:lnTo>
                  <a:lnTo>
                    <a:pt x="83375" y="1854174"/>
                  </a:lnTo>
                  <a:lnTo>
                    <a:pt x="84112" y="1879574"/>
                  </a:lnTo>
                  <a:lnTo>
                    <a:pt x="83934" y="1892274"/>
                  </a:lnTo>
                  <a:lnTo>
                    <a:pt x="83248" y="1904974"/>
                  </a:lnTo>
                  <a:lnTo>
                    <a:pt x="96024" y="1904974"/>
                  </a:lnTo>
                  <a:lnTo>
                    <a:pt x="98247" y="1892274"/>
                  </a:lnTo>
                  <a:lnTo>
                    <a:pt x="99314" y="1879574"/>
                  </a:lnTo>
                  <a:lnTo>
                    <a:pt x="100609" y="1866874"/>
                  </a:lnTo>
                  <a:lnTo>
                    <a:pt x="102209" y="1854174"/>
                  </a:lnTo>
                  <a:lnTo>
                    <a:pt x="104330" y="1854174"/>
                  </a:lnTo>
                  <a:lnTo>
                    <a:pt x="107162" y="1841474"/>
                  </a:lnTo>
                  <a:lnTo>
                    <a:pt x="113017" y="1841474"/>
                  </a:lnTo>
                  <a:lnTo>
                    <a:pt x="114452" y="1854174"/>
                  </a:lnTo>
                  <a:lnTo>
                    <a:pt x="114973" y="1866874"/>
                  </a:lnTo>
                  <a:lnTo>
                    <a:pt x="128016" y="1866874"/>
                  </a:lnTo>
                  <a:lnTo>
                    <a:pt x="122605" y="1854174"/>
                  </a:lnTo>
                  <a:lnTo>
                    <a:pt x="130111" y="1854174"/>
                  </a:lnTo>
                  <a:lnTo>
                    <a:pt x="136207" y="1866874"/>
                  </a:lnTo>
                  <a:lnTo>
                    <a:pt x="141122" y="1866874"/>
                  </a:lnTo>
                  <a:lnTo>
                    <a:pt x="145973" y="1879574"/>
                  </a:lnTo>
                  <a:lnTo>
                    <a:pt x="150723" y="1879574"/>
                  </a:lnTo>
                  <a:lnTo>
                    <a:pt x="153098" y="1892274"/>
                  </a:lnTo>
                  <a:lnTo>
                    <a:pt x="156400" y="1892274"/>
                  </a:lnTo>
                  <a:lnTo>
                    <a:pt x="159816" y="1904974"/>
                  </a:lnTo>
                  <a:lnTo>
                    <a:pt x="163664" y="1917674"/>
                  </a:lnTo>
                  <a:lnTo>
                    <a:pt x="167855" y="1917674"/>
                  </a:lnTo>
                  <a:lnTo>
                    <a:pt x="172262" y="1930374"/>
                  </a:lnTo>
                  <a:lnTo>
                    <a:pt x="178257" y="1930374"/>
                  </a:lnTo>
                  <a:lnTo>
                    <a:pt x="185458" y="1943074"/>
                  </a:lnTo>
                  <a:lnTo>
                    <a:pt x="311708" y="1943074"/>
                  </a:lnTo>
                  <a:lnTo>
                    <a:pt x="314794" y="1930374"/>
                  </a:lnTo>
                  <a:lnTo>
                    <a:pt x="316407" y="1930374"/>
                  </a:lnTo>
                  <a:lnTo>
                    <a:pt x="320065" y="1917674"/>
                  </a:lnTo>
                  <a:lnTo>
                    <a:pt x="320243" y="1917674"/>
                  </a:lnTo>
                  <a:lnTo>
                    <a:pt x="316560" y="1904974"/>
                  </a:lnTo>
                  <a:lnTo>
                    <a:pt x="308648" y="1892274"/>
                  </a:lnTo>
                  <a:lnTo>
                    <a:pt x="288226" y="1892274"/>
                  </a:lnTo>
                  <a:lnTo>
                    <a:pt x="287312" y="1879574"/>
                  </a:lnTo>
                  <a:lnTo>
                    <a:pt x="324408" y="1879574"/>
                  </a:lnTo>
                  <a:lnTo>
                    <a:pt x="333476" y="1866874"/>
                  </a:lnTo>
                  <a:lnTo>
                    <a:pt x="337172" y="1866874"/>
                  </a:lnTo>
                  <a:lnTo>
                    <a:pt x="338734" y="1854174"/>
                  </a:lnTo>
                  <a:lnTo>
                    <a:pt x="336003" y="1841474"/>
                  </a:lnTo>
                  <a:lnTo>
                    <a:pt x="322160" y="1841474"/>
                  </a:lnTo>
                  <a:lnTo>
                    <a:pt x="318185" y="1828774"/>
                  </a:lnTo>
                  <a:lnTo>
                    <a:pt x="286893" y="1828774"/>
                  </a:lnTo>
                  <a:lnTo>
                    <a:pt x="279844" y="1816074"/>
                  </a:lnTo>
                  <a:lnTo>
                    <a:pt x="258902" y="1816074"/>
                  </a:lnTo>
                  <a:lnTo>
                    <a:pt x="256311" y="1803374"/>
                  </a:lnTo>
                  <a:lnTo>
                    <a:pt x="251002" y="1803374"/>
                  </a:lnTo>
                  <a:lnTo>
                    <a:pt x="246380" y="1790674"/>
                  </a:lnTo>
                  <a:lnTo>
                    <a:pt x="237845" y="1765274"/>
                  </a:lnTo>
                  <a:lnTo>
                    <a:pt x="233946" y="1765274"/>
                  </a:lnTo>
                  <a:lnTo>
                    <a:pt x="233387" y="1752574"/>
                  </a:lnTo>
                  <a:lnTo>
                    <a:pt x="232727" y="1752574"/>
                  </a:lnTo>
                  <a:lnTo>
                    <a:pt x="227101" y="1739874"/>
                  </a:lnTo>
                  <a:lnTo>
                    <a:pt x="223278" y="1739874"/>
                  </a:lnTo>
                  <a:lnTo>
                    <a:pt x="220586" y="1727174"/>
                  </a:lnTo>
                  <a:lnTo>
                    <a:pt x="217982" y="1727174"/>
                  </a:lnTo>
                  <a:lnTo>
                    <a:pt x="217678" y="1714474"/>
                  </a:lnTo>
                  <a:lnTo>
                    <a:pt x="218427" y="1714474"/>
                  </a:lnTo>
                  <a:lnTo>
                    <a:pt x="220192" y="1689074"/>
                  </a:lnTo>
                  <a:lnTo>
                    <a:pt x="221399" y="1689074"/>
                  </a:lnTo>
                  <a:lnTo>
                    <a:pt x="222135" y="1676374"/>
                  </a:lnTo>
                  <a:lnTo>
                    <a:pt x="223253" y="1676374"/>
                  </a:lnTo>
                  <a:lnTo>
                    <a:pt x="224802" y="1663674"/>
                  </a:lnTo>
                  <a:lnTo>
                    <a:pt x="226771" y="1650974"/>
                  </a:lnTo>
                  <a:lnTo>
                    <a:pt x="229146" y="1650974"/>
                  </a:lnTo>
                  <a:lnTo>
                    <a:pt x="235356" y="1625574"/>
                  </a:lnTo>
                  <a:lnTo>
                    <a:pt x="238531" y="1625574"/>
                  </a:lnTo>
                  <a:lnTo>
                    <a:pt x="241833" y="1612874"/>
                  </a:lnTo>
                  <a:lnTo>
                    <a:pt x="244411" y="1600174"/>
                  </a:lnTo>
                  <a:lnTo>
                    <a:pt x="246900" y="1600174"/>
                  </a:lnTo>
                  <a:lnTo>
                    <a:pt x="249491" y="1587474"/>
                  </a:lnTo>
                  <a:lnTo>
                    <a:pt x="252387" y="1587474"/>
                  </a:lnTo>
                  <a:lnTo>
                    <a:pt x="258102" y="1562074"/>
                  </a:lnTo>
                  <a:lnTo>
                    <a:pt x="263575" y="1549374"/>
                  </a:lnTo>
                  <a:lnTo>
                    <a:pt x="268846" y="1536674"/>
                  </a:lnTo>
                  <a:lnTo>
                    <a:pt x="279082" y="1511274"/>
                  </a:lnTo>
                  <a:lnTo>
                    <a:pt x="284365" y="1498574"/>
                  </a:lnTo>
                  <a:lnTo>
                    <a:pt x="289801" y="1485874"/>
                  </a:lnTo>
                  <a:lnTo>
                    <a:pt x="295414" y="1473174"/>
                  </a:lnTo>
                  <a:lnTo>
                    <a:pt x="297789" y="1460474"/>
                  </a:lnTo>
                  <a:lnTo>
                    <a:pt x="299923" y="1460474"/>
                  </a:lnTo>
                  <a:lnTo>
                    <a:pt x="305333" y="1435074"/>
                  </a:lnTo>
                  <a:lnTo>
                    <a:pt x="307581" y="1435074"/>
                  </a:lnTo>
                  <a:lnTo>
                    <a:pt x="309689" y="1422374"/>
                  </a:lnTo>
                  <a:lnTo>
                    <a:pt x="312661" y="1422374"/>
                  </a:lnTo>
                  <a:lnTo>
                    <a:pt x="316280" y="1409674"/>
                  </a:lnTo>
                  <a:lnTo>
                    <a:pt x="320370" y="1409674"/>
                  </a:lnTo>
                  <a:lnTo>
                    <a:pt x="324929" y="1396974"/>
                  </a:lnTo>
                  <a:lnTo>
                    <a:pt x="329387" y="1396974"/>
                  </a:lnTo>
                  <a:lnTo>
                    <a:pt x="333667" y="1384274"/>
                  </a:lnTo>
                  <a:lnTo>
                    <a:pt x="337680" y="1384274"/>
                  </a:lnTo>
                  <a:lnTo>
                    <a:pt x="341388" y="1371574"/>
                  </a:lnTo>
                  <a:lnTo>
                    <a:pt x="353364" y="1371574"/>
                  </a:lnTo>
                  <a:lnTo>
                    <a:pt x="355574" y="1358874"/>
                  </a:lnTo>
                  <a:lnTo>
                    <a:pt x="361086" y="1358874"/>
                  </a:lnTo>
                  <a:lnTo>
                    <a:pt x="364540" y="1346174"/>
                  </a:lnTo>
                  <a:lnTo>
                    <a:pt x="371030" y="1333474"/>
                  </a:lnTo>
                  <a:lnTo>
                    <a:pt x="373087" y="1333474"/>
                  </a:lnTo>
                  <a:lnTo>
                    <a:pt x="373672" y="1320774"/>
                  </a:lnTo>
                  <a:lnTo>
                    <a:pt x="373316" y="1308074"/>
                  </a:lnTo>
                  <a:lnTo>
                    <a:pt x="373126" y="1295374"/>
                  </a:lnTo>
                  <a:lnTo>
                    <a:pt x="377024" y="1295374"/>
                  </a:lnTo>
                  <a:lnTo>
                    <a:pt x="380822" y="1282674"/>
                  </a:lnTo>
                  <a:lnTo>
                    <a:pt x="382511" y="1282674"/>
                  </a:lnTo>
                  <a:lnTo>
                    <a:pt x="389915" y="1269974"/>
                  </a:lnTo>
                  <a:lnTo>
                    <a:pt x="401332" y="1269974"/>
                  </a:lnTo>
                  <a:lnTo>
                    <a:pt x="401726" y="1257274"/>
                  </a:lnTo>
                  <a:lnTo>
                    <a:pt x="402272" y="1257274"/>
                  </a:lnTo>
                  <a:lnTo>
                    <a:pt x="402602" y="1244574"/>
                  </a:lnTo>
                  <a:lnTo>
                    <a:pt x="401764" y="1244574"/>
                  </a:lnTo>
                  <a:lnTo>
                    <a:pt x="402120" y="1219174"/>
                  </a:lnTo>
                  <a:lnTo>
                    <a:pt x="402463" y="1206474"/>
                  </a:lnTo>
                  <a:lnTo>
                    <a:pt x="402755" y="1193774"/>
                  </a:lnTo>
                  <a:lnTo>
                    <a:pt x="402717" y="1130274"/>
                  </a:lnTo>
                  <a:lnTo>
                    <a:pt x="402082" y="1079474"/>
                  </a:lnTo>
                  <a:lnTo>
                    <a:pt x="400697" y="1028674"/>
                  </a:lnTo>
                  <a:lnTo>
                    <a:pt x="399897" y="1003274"/>
                  </a:lnTo>
                  <a:lnTo>
                    <a:pt x="399046" y="965174"/>
                  </a:lnTo>
                  <a:lnTo>
                    <a:pt x="401129" y="952474"/>
                  </a:lnTo>
                  <a:lnTo>
                    <a:pt x="402577" y="952474"/>
                  </a:lnTo>
                  <a:lnTo>
                    <a:pt x="404101" y="939774"/>
                  </a:lnTo>
                  <a:lnTo>
                    <a:pt x="405739" y="939774"/>
                  </a:lnTo>
                  <a:lnTo>
                    <a:pt x="408381" y="927074"/>
                  </a:lnTo>
                  <a:lnTo>
                    <a:pt x="413778" y="901674"/>
                  </a:lnTo>
                  <a:lnTo>
                    <a:pt x="416433" y="888974"/>
                  </a:lnTo>
                  <a:lnTo>
                    <a:pt x="419798" y="876274"/>
                  </a:lnTo>
                  <a:lnTo>
                    <a:pt x="424980" y="863574"/>
                  </a:lnTo>
                  <a:lnTo>
                    <a:pt x="432015" y="850874"/>
                  </a:lnTo>
                  <a:lnTo>
                    <a:pt x="440956" y="825474"/>
                  </a:lnTo>
                  <a:lnTo>
                    <a:pt x="449249" y="812774"/>
                  </a:lnTo>
                  <a:lnTo>
                    <a:pt x="453199" y="812774"/>
                  </a:lnTo>
                  <a:lnTo>
                    <a:pt x="456692" y="800074"/>
                  </a:lnTo>
                  <a:lnTo>
                    <a:pt x="460502" y="800074"/>
                  </a:lnTo>
                  <a:lnTo>
                    <a:pt x="461873" y="787374"/>
                  </a:lnTo>
                  <a:lnTo>
                    <a:pt x="463042" y="787374"/>
                  </a:lnTo>
                  <a:lnTo>
                    <a:pt x="465328" y="774674"/>
                  </a:lnTo>
                  <a:lnTo>
                    <a:pt x="467334" y="761974"/>
                  </a:lnTo>
                  <a:lnTo>
                    <a:pt x="469011" y="761974"/>
                  </a:lnTo>
                  <a:lnTo>
                    <a:pt x="470319" y="749274"/>
                  </a:lnTo>
                  <a:lnTo>
                    <a:pt x="471373" y="736574"/>
                  </a:lnTo>
                  <a:close/>
                </a:path>
                <a:path w="2106295" h="1943100">
                  <a:moveTo>
                    <a:pt x="2106155" y="1130300"/>
                  </a:moveTo>
                  <a:lnTo>
                    <a:pt x="2101646" y="1117600"/>
                  </a:lnTo>
                  <a:lnTo>
                    <a:pt x="2075853" y="1117600"/>
                  </a:lnTo>
                  <a:lnTo>
                    <a:pt x="2073503" y="1104900"/>
                  </a:lnTo>
                  <a:lnTo>
                    <a:pt x="2035568" y="1104900"/>
                  </a:lnTo>
                  <a:lnTo>
                    <a:pt x="2034019" y="1092200"/>
                  </a:lnTo>
                  <a:lnTo>
                    <a:pt x="2032660" y="1079500"/>
                  </a:lnTo>
                  <a:lnTo>
                    <a:pt x="2031479" y="1079500"/>
                  </a:lnTo>
                  <a:lnTo>
                    <a:pt x="2028418" y="1054100"/>
                  </a:lnTo>
                  <a:lnTo>
                    <a:pt x="2024532" y="1041400"/>
                  </a:lnTo>
                  <a:lnTo>
                    <a:pt x="2020062" y="1016000"/>
                  </a:lnTo>
                  <a:lnTo>
                    <a:pt x="2015261" y="1003300"/>
                  </a:lnTo>
                  <a:lnTo>
                    <a:pt x="2013115" y="990600"/>
                  </a:lnTo>
                  <a:lnTo>
                    <a:pt x="2010905" y="990600"/>
                  </a:lnTo>
                  <a:lnTo>
                    <a:pt x="2008466" y="977900"/>
                  </a:lnTo>
                  <a:lnTo>
                    <a:pt x="2005444" y="965200"/>
                  </a:lnTo>
                  <a:lnTo>
                    <a:pt x="1999284" y="952500"/>
                  </a:lnTo>
                  <a:lnTo>
                    <a:pt x="1996287" y="939800"/>
                  </a:lnTo>
                  <a:lnTo>
                    <a:pt x="1994242" y="939800"/>
                  </a:lnTo>
                  <a:lnTo>
                    <a:pt x="1992642" y="927100"/>
                  </a:lnTo>
                  <a:lnTo>
                    <a:pt x="1990166" y="927100"/>
                  </a:lnTo>
                  <a:lnTo>
                    <a:pt x="1990521" y="914400"/>
                  </a:lnTo>
                  <a:lnTo>
                    <a:pt x="1997405" y="914400"/>
                  </a:lnTo>
                  <a:lnTo>
                    <a:pt x="2001062" y="901700"/>
                  </a:lnTo>
                  <a:lnTo>
                    <a:pt x="2003501" y="901700"/>
                  </a:lnTo>
                  <a:lnTo>
                    <a:pt x="2005012" y="889000"/>
                  </a:lnTo>
                  <a:lnTo>
                    <a:pt x="2005787" y="889000"/>
                  </a:lnTo>
                  <a:lnTo>
                    <a:pt x="2007247" y="876300"/>
                  </a:lnTo>
                  <a:lnTo>
                    <a:pt x="2009013" y="876300"/>
                  </a:lnTo>
                  <a:lnTo>
                    <a:pt x="2011019" y="863600"/>
                  </a:lnTo>
                  <a:lnTo>
                    <a:pt x="2014067" y="863600"/>
                  </a:lnTo>
                  <a:lnTo>
                    <a:pt x="2020989" y="850900"/>
                  </a:lnTo>
                  <a:lnTo>
                    <a:pt x="2022030" y="838200"/>
                  </a:lnTo>
                  <a:lnTo>
                    <a:pt x="2022284" y="838200"/>
                  </a:lnTo>
                  <a:lnTo>
                    <a:pt x="2022944" y="825500"/>
                  </a:lnTo>
                  <a:lnTo>
                    <a:pt x="2024265" y="825500"/>
                  </a:lnTo>
                  <a:lnTo>
                    <a:pt x="2026285" y="812800"/>
                  </a:lnTo>
                  <a:lnTo>
                    <a:pt x="2031834" y="812800"/>
                  </a:lnTo>
                  <a:lnTo>
                    <a:pt x="2033130" y="800100"/>
                  </a:lnTo>
                  <a:lnTo>
                    <a:pt x="2032190" y="787400"/>
                  </a:lnTo>
                  <a:lnTo>
                    <a:pt x="2033562" y="787400"/>
                  </a:lnTo>
                  <a:lnTo>
                    <a:pt x="2034133" y="774700"/>
                  </a:lnTo>
                  <a:lnTo>
                    <a:pt x="2034997" y="762000"/>
                  </a:lnTo>
                  <a:lnTo>
                    <a:pt x="2036305" y="762000"/>
                  </a:lnTo>
                  <a:lnTo>
                    <a:pt x="2037969" y="749300"/>
                  </a:lnTo>
                  <a:lnTo>
                    <a:pt x="2040597" y="749300"/>
                  </a:lnTo>
                  <a:lnTo>
                    <a:pt x="2040509" y="736600"/>
                  </a:lnTo>
                  <a:lnTo>
                    <a:pt x="2040686" y="736600"/>
                  </a:lnTo>
                  <a:lnTo>
                    <a:pt x="2040064" y="723900"/>
                  </a:lnTo>
                  <a:lnTo>
                    <a:pt x="2041144" y="698500"/>
                  </a:lnTo>
                  <a:lnTo>
                    <a:pt x="2043379" y="685800"/>
                  </a:lnTo>
                  <a:lnTo>
                    <a:pt x="2046262" y="673100"/>
                  </a:lnTo>
                  <a:lnTo>
                    <a:pt x="2047659" y="660400"/>
                  </a:lnTo>
                  <a:lnTo>
                    <a:pt x="2050694" y="647700"/>
                  </a:lnTo>
                  <a:lnTo>
                    <a:pt x="2052116" y="647700"/>
                  </a:lnTo>
                  <a:lnTo>
                    <a:pt x="2053551" y="635000"/>
                  </a:lnTo>
                  <a:lnTo>
                    <a:pt x="2054529" y="622300"/>
                  </a:lnTo>
                  <a:lnTo>
                    <a:pt x="2056422" y="609600"/>
                  </a:lnTo>
                  <a:lnTo>
                    <a:pt x="2057019" y="609600"/>
                  </a:lnTo>
                  <a:lnTo>
                    <a:pt x="2060079" y="596900"/>
                  </a:lnTo>
                  <a:lnTo>
                    <a:pt x="2062480" y="596900"/>
                  </a:lnTo>
                  <a:lnTo>
                    <a:pt x="2065566" y="584200"/>
                  </a:lnTo>
                  <a:lnTo>
                    <a:pt x="2067331" y="584200"/>
                  </a:lnTo>
                  <a:lnTo>
                    <a:pt x="2071509" y="571500"/>
                  </a:lnTo>
                  <a:lnTo>
                    <a:pt x="2073313" y="571500"/>
                  </a:lnTo>
                  <a:lnTo>
                    <a:pt x="2077237" y="558800"/>
                  </a:lnTo>
                  <a:lnTo>
                    <a:pt x="2078431" y="558800"/>
                  </a:lnTo>
                  <a:lnTo>
                    <a:pt x="2075700" y="546100"/>
                  </a:lnTo>
                  <a:lnTo>
                    <a:pt x="2077656" y="546100"/>
                  </a:lnTo>
                  <a:lnTo>
                    <a:pt x="2078113" y="533400"/>
                  </a:lnTo>
                  <a:lnTo>
                    <a:pt x="2078113" y="508000"/>
                  </a:lnTo>
                  <a:lnTo>
                    <a:pt x="2077745" y="508000"/>
                  </a:lnTo>
                  <a:lnTo>
                    <a:pt x="2076221" y="495300"/>
                  </a:lnTo>
                  <a:lnTo>
                    <a:pt x="2073236" y="482600"/>
                  </a:lnTo>
                  <a:lnTo>
                    <a:pt x="2068855" y="482600"/>
                  </a:lnTo>
                  <a:lnTo>
                    <a:pt x="2063153" y="469900"/>
                  </a:lnTo>
                  <a:lnTo>
                    <a:pt x="2053907" y="457200"/>
                  </a:lnTo>
                  <a:lnTo>
                    <a:pt x="2043963" y="444500"/>
                  </a:lnTo>
                  <a:lnTo>
                    <a:pt x="2033384" y="431800"/>
                  </a:lnTo>
                  <a:lnTo>
                    <a:pt x="2022157" y="431800"/>
                  </a:lnTo>
                  <a:lnTo>
                    <a:pt x="2016836" y="419100"/>
                  </a:lnTo>
                  <a:lnTo>
                    <a:pt x="2011730" y="419100"/>
                  </a:lnTo>
                  <a:lnTo>
                    <a:pt x="2003450" y="406400"/>
                  </a:lnTo>
                  <a:lnTo>
                    <a:pt x="2000377" y="406400"/>
                  </a:lnTo>
                  <a:lnTo>
                    <a:pt x="1991893" y="393700"/>
                  </a:lnTo>
                  <a:lnTo>
                    <a:pt x="1986318" y="381000"/>
                  </a:lnTo>
                  <a:lnTo>
                    <a:pt x="1975218" y="368300"/>
                  </a:lnTo>
                  <a:lnTo>
                    <a:pt x="1963407" y="355600"/>
                  </a:lnTo>
                  <a:lnTo>
                    <a:pt x="1959419" y="355600"/>
                  </a:lnTo>
                  <a:lnTo>
                    <a:pt x="1956574" y="342900"/>
                  </a:lnTo>
                  <a:lnTo>
                    <a:pt x="1953539" y="342900"/>
                  </a:lnTo>
                  <a:lnTo>
                    <a:pt x="1947697" y="330200"/>
                  </a:lnTo>
                  <a:lnTo>
                    <a:pt x="1947087" y="330200"/>
                  </a:lnTo>
                  <a:lnTo>
                    <a:pt x="1947303" y="317500"/>
                  </a:lnTo>
                  <a:lnTo>
                    <a:pt x="1947837" y="317500"/>
                  </a:lnTo>
                  <a:lnTo>
                    <a:pt x="1949881" y="304800"/>
                  </a:lnTo>
                  <a:lnTo>
                    <a:pt x="1952434" y="304800"/>
                  </a:lnTo>
                  <a:lnTo>
                    <a:pt x="1955279" y="292100"/>
                  </a:lnTo>
                  <a:lnTo>
                    <a:pt x="1958187" y="279400"/>
                  </a:lnTo>
                  <a:lnTo>
                    <a:pt x="1960118" y="266700"/>
                  </a:lnTo>
                  <a:lnTo>
                    <a:pt x="1973046" y="266700"/>
                  </a:lnTo>
                  <a:lnTo>
                    <a:pt x="1993404" y="254000"/>
                  </a:lnTo>
                  <a:lnTo>
                    <a:pt x="2014702" y="254000"/>
                  </a:lnTo>
                  <a:lnTo>
                    <a:pt x="2025459" y="241300"/>
                  </a:lnTo>
                  <a:lnTo>
                    <a:pt x="2029968" y="241300"/>
                  </a:lnTo>
                  <a:lnTo>
                    <a:pt x="2028494" y="228600"/>
                  </a:lnTo>
                  <a:lnTo>
                    <a:pt x="2024976" y="215900"/>
                  </a:lnTo>
                  <a:lnTo>
                    <a:pt x="2025688" y="215900"/>
                  </a:lnTo>
                  <a:lnTo>
                    <a:pt x="2031199" y="203200"/>
                  </a:lnTo>
                  <a:lnTo>
                    <a:pt x="2030577" y="203200"/>
                  </a:lnTo>
                  <a:lnTo>
                    <a:pt x="2034438" y="190500"/>
                  </a:lnTo>
                  <a:lnTo>
                    <a:pt x="2034781" y="190500"/>
                  </a:lnTo>
                  <a:lnTo>
                    <a:pt x="2033104" y="177800"/>
                  </a:lnTo>
                  <a:lnTo>
                    <a:pt x="2052015" y="177800"/>
                  </a:lnTo>
                  <a:lnTo>
                    <a:pt x="2055279" y="165100"/>
                  </a:lnTo>
                  <a:lnTo>
                    <a:pt x="2048294" y="152400"/>
                  </a:lnTo>
                  <a:lnTo>
                    <a:pt x="2043836" y="152400"/>
                  </a:lnTo>
                  <a:lnTo>
                    <a:pt x="2038248" y="139700"/>
                  </a:lnTo>
                  <a:lnTo>
                    <a:pt x="2036165" y="139700"/>
                  </a:lnTo>
                  <a:lnTo>
                    <a:pt x="2030666" y="127000"/>
                  </a:lnTo>
                  <a:lnTo>
                    <a:pt x="2028456" y="127000"/>
                  </a:lnTo>
                  <a:lnTo>
                    <a:pt x="2029333" y="114300"/>
                  </a:lnTo>
                  <a:lnTo>
                    <a:pt x="2029853" y="101600"/>
                  </a:lnTo>
                  <a:lnTo>
                    <a:pt x="2029040" y="101600"/>
                  </a:lnTo>
                  <a:lnTo>
                    <a:pt x="2027008" y="88900"/>
                  </a:lnTo>
                  <a:lnTo>
                    <a:pt x="2023897" y="76200"/>
                  </a:lnTo>
                  <a:lnTo>
                    <a:pt x="2020201" y="63500"/>
                  </a:lnTo>
                  <a:lnTo>
                    <a:pt x="2015909" y="63500"/>
                  </a:lnTo>
                  <a:lnTo>
                    <a:pt x="2010841" y="50800"/>
                  </a:lnTo>
                  <a:lnTo>
                    <a:pt x="2004796" y="50800"/>
                  </a:lnTo>
                  <a:lnTo>
                    <a:pt x="2000669" y="38100"/>
                  </a:lnTo>
                  <a:lnTo>
                    <a:pt x="1997100" y="38100"/>
                  </a:lnTo>
                  <a:lnTo>
                    <a:pt x="1994242" y="25400"/>
                  </a:lnTo>
                  <a:lnTo>
                    <a:pt x="1987372" y="25400"/>
                  </a:lnTo>
                  <a:lnTo>
                    <a:pt x="1981428" y="12700"/>
                  </a:lnTo>
                  <a:lnTo>
                    <a:pt x="1916226" y="12700"/>
                  </a:lnTo>
                  <a:lnTo>
                    <a:pt x="1910994" y="0"/>
                  </a:lnTo>
                  <a:lnTo>
                    <a:pt x="1881835" y="12700"/>
                  </a:lnTo>
                  <a:lnTo>
                    <a:pt x="1863077" y="12700"/>
                  </a:lnTo>
                  <a:lnTo>
                    <a:pt x="1856917" y="25400"/>
                  </a:lnTo>
                  <a:lnTo>
                    <a:pt x="1837194" y="25400"/>
                  </a:lnTo>
                  <a:lnTo>
                    <a:pt x="1834540" y="38100"/>
                  </a:lnTo>
                  <a:lnTo>
                    <a:pt x="1834680" y="50800"/>
                  </a:lnTo>
                  <a:lnTo>
                    <a:pt x="1830082" y="50800"/>
                  </a:lnTo>
                  <a:lnTo>
                    <a:pt x="1824875" y="63500"/>
                  </a:lnTo>
                  <a:lnTo>
                    <a:pt x="1820265" y="63500"/>
                  </a:lnTo>
                  <a:lnTo>
                    <a:pt x="1816074" y="76200"/>
                  </a:lnTo>
                  <a:lnTo>
                    <a:pt x="1810804" y="76200"/>
                  </a:lnTo>
                  <a:lnTo>
                    <a:pt x="1809292" y="88900"/>
                  </a:lnTo>
                  <a:lnTo>
                    <a:pt x="1808594" y="88900"/>
                  </a:lnTo>
                  <a:lnTo>
                    <a:pt x="1807159" y="95224"/>
                  </a:lnTo>
                  <a:lnTo>
                    <a:pt x="1807159" y="228600"/>
                  </a:lnTo>
                  <a:lnTo>
                    <a:pt x="1805076" y="241300"/>
                  </a:lnTo>
                  <a:lnTo>
                    <a:pt x="1800148" y="241300"/>
                  </a:lnTo>
                  <a:lnTo>
                    <a:pt x="1799869" y="228600"/>
                  </a:lnTo>
                  <a:lnTo>
                    <a:pt x="1807159" y="228600"/>
                  </a:lnTo>
                  <a:lnTo>
                    <a:pt x="1807159" y="95224"/>
                  </a:lnTo>
                  <a:lnTo>
                    <a:pt x="1805711" y="101600"/>
                  </a:lnTo>
                  <a:lnTo>
                    <a:pt x="1802714" y="101600"/>
                  </a:lnTo>
                  <a:lnTo>
                    <a:pt x="1800237" y="114300"/>
                  </a:lnTo>
                  <a:lnTo>
                    <a:pt x="1798891" y="127000"/>
                  </a:lnTo>
                  <a:lnTo>
                    <a:pt x="1797215" y="127000"/>
                  </a:lnTo>
                  <a:lnTo>
                    <a:pt x="1795310" y="139700"/>
                  </a:lnTo>
                  <a:lnTo>
                    <a:pt x="1793989" y="139700"/>
                  </a:lnTo>
                  <a:lnTo>
                    <a:pt x="1793455" y="152400"/>
                  </a:lnTo>
                  <a:lnTo>
                    <a:pt x="1793900" y="165100"/>
                  </a:lnTo>
                  <a:lnTo>
                    <a:pt x="1794167" y="165100"/>
                  </a:lnTo>
                  <a:lnTo>
                    <a:pt x="1794967" y="177800"/>
                  </a:lnTo>
                  <a:lnTo>
                    <a:pt x="1798955" y="177800"/>
                  </a:lnTo>
                  <a:lnTo>
                    <a:pt x="1798916" y="190500"/>
                  </a:lnTo>
                  <a:lnTo>
                    <a:pt x="1796834" y="190500"/>
                  </a:lnTo>
                  <a:lnTo>
                    <a:pt x="1797888" y="203200"/>
                  </a:lnTo>
                  <a:lnTo>
                    <a:pt x="1804543" y="215900"/>
                  </a:lnTo>
                  <a:lnTo>
                    <a:pt x="1802460" y="215900"/>
                  </a:lnTo>
                  <a:lnTo>
                    <a:pt x="1799678" y="228600"/>
                  </a:lnTo>
                  <a:lnTo>
                    <a:pt x="1797875" y="241300"/>
                  </a:lnTo>
                  <a:lnTo>
                    <a:pt x="1797151" y="241300"/>
                  </a:lnTo>
                  <a:lnTo>
                    <a:pt x="1797570" y="254000"/>
                  </a:lnTo>
                  <a:lnTo>
                    <a:pt x="1822818" y="254000"/>
                  </a:lnTo>
                  <a:lnTo>
                    <a:pt x="1826641" y="266700"/>
                  </a:lnTo>
                  <a:lnTo>
                    <a:pt x="1836572" y="266700"/>
                  </a:lnTo>
                  <a:lnTo>
                    <a:pt x="1838617" y="254000"/>
                  </a:lnTo>
                  <a:lnTo>
                    <a:pt x="1847215" y="254000"/>
                  </a:lnTo>
                  <a:lnTo>
                    <a:pt x="1846453" y="266700"/>
                  </a:lnTo>
                  <a:lnTo>
                    <a:pt x="1848688" y="266700"/>
                  </a:lnTo>
                  <a:lnTo>
                    <a:pt x="1844763" y="279400"/>
                  </a:lnTo>
                  <a:lnTo>
                    <a:pt x="1821395" y="279400"/>
                  </a:lnTo>
                  <a:lnTo>
                    <a:pt x="1806651" y="292100"/>
                  </a:lnTo>
                  <a:lnTo>
                    <a:pt x="1794217" y="304800"/>
                  </a:lnTo>
                  <a:lnTo>
                    <a:pt x="1784121" y="317500"/>
                  </a:lnTo>
                  <a:lnTo>
                    <a:pt x="1776374" y="330200"/>
                  </a:lnTo>
                  <a:lnTo>
                    <a:pt x="1774024" y="330200"/>
                  </a:lnTo>
                  <a:lnTo>
                    <a:pt x="1771142" y="342900"/>
                  </a:lnTo>
                  <a:lnTo>
                    <a:pt x="1767344" y="355600"/>
                  </a:lnTo>
                  <a:lnTo>
                    <a:pt x="1765414" y="355600"/>
                  </a:lnTo>
                  <a:lnTo>
                    <a:pt x="1764550" y="368300"/>
                  </a:lnTo>
                  <a:lnTo>
                    <a:pt x="1763471" y="368300"/>
                  </a:lnTo>
                  <a:lnTo>
                    <a:pt x="1762099" y="381000"/>
                  </a:lnTo>
                  <a:lnTo>
                    <a:pt x="1760347" y="381000"/>
                  </a:lnTo>
                  <a:lnTo>
                    <a:pt x="1758759" y="393700"/>
                  </a:lnTo>
                  <a:lnTo>
                    <a:pt x="1758099" y="393700"/>
                  </a:lnTo>
                  <a:lnTo>
                    <a:pt x="1758289" y="406400"/>
                  </a:lnTo>
                  <a:lnTo>
                    <a:pt x="1759216" y="406400"/>
                  </a:lnTo>
                  <a:lnTo>
                    <a:pt x="1760296" y="419100"/>
                  </a:lnTo>
                  <a:lnTo>
                    <a:pt x="1760829" y="419100"/>
                  </a:lnTo>
                  <a:lnTo>
                    <a:pt x="1762252" y="457200"/>
                  </a:lnTo>
                  <a:lnTo>
                    <a:pt x="1765261" y="482600"/>
                  </a:lnTo>
                  <a:lnTo>
                    <a:pt x="1766417" y="482600"/>
                  </a:lnTo>
                  <a:lnTo>
                    <a:pt x="1766290" y="495300"/>
                  </a:lnTo>
                  <a:lnTo>
                    <a:pt x="1766036" y="520700"/>
                  </a:lnTo>
                  <a:lnTo>
                    <a:pt x="1765325" y="571500"/>
                  </a:lnTo>
                  <a:lnTo>
                    <a:pt x="1765350" y="596900"/>
                  </a:lnTo>
                  <a:lnTo>
                    <a:pt x="1765541" y="609600"/>
                  </a:lnTo>
                  <a:lnTo>
                    <a:pt x="1766595" y="647700"/>
                  </a:lnTo>
                  <a:lnTo>
                    <a:pt x="1766646" y="660400"/>
                  </a:lnTo>
                  <a:lnTo>
                    <a:pt x="1766125" y="660400"/>
                  </a:lnTo>
                  <a:lnTo>
                    <a:pt x="1765846" y="673100"/>
                  </a:lnTo>
                  <a:lnTo>
                    <a:pt x="1766633" y="673100"/>
                  </a:lnTo>
                  <a:lnTo>
                    <a:pt x="1767903" y="685800"/>
                  </a:lnTo>
                  <a:lnTo>
                    <a:pt x="1768678" y="685800"/>
                  </a:lnTo>
                  <a:lnTo>
                    <a:pt x="1769795" y="698500"/>
                  </a:lnTo>
                  <a:lnTo>
                    <a:pt x="1771078" y="698500"/>
                  </a:lnTo>
                  <a:lnTo>
                    <a:pt x="1773783" y="711200"/>
                  </a:lnTo>
                  <a:lnTo>
                    <a:pt x="1775079" y="723900"/>
                  </a:lnTo>
                  <a:lnTo>
                    <a:pt x="1777530" y="736600"/>
                  </a:lnTo>
                  <a:lnTo>
                    <a:pt x="1782381" y="762000"/>
                  </a:lnTo>
                  <a:lnTo>
                    <a:pt x="1785645" y="787400"/>
                  </a:lnTo>
                  <a:lnTo>
                    <a:pt x="1782114" y="787400"/>
                  </a:lnTo>
                  <a:lnTo>
                    <a:pt x="1778444" y="800100"/>
                  </a:lnTo>
                  <a:lnTo>
                    <a:pt x="1774901" y="800100"/>
                  </a:lnTo>
                  <a:lnTo>
                    <a:pt x="1765592" y="812800"/>
                  </a:lnTo>
                  <a:lnTo>
                    <a:pt x="1763674" y="825500"/>
                  </a:lnTo>
                  <a:lnTo>
                    <a:pt x="1761629" y="838200"/>
                  </a:lnTo>
                  <a:lnTo>
                    <a:pt x="1757540" y="838200"/>
                  </a:lnTo>
                  <a:lnTo>
                    <a:pt x="1754771" y="850900"/>
                  </a:lnTo>
                  <a:lnTo>
                    <a:pt x="1752041" y="850900"/>
                  </a:lnTo>
                  <a:lnTo>
                    <a:pt x="1749450" y="863600"/>
                  </a:lnTo>
                  <a:lnTo>
                    <a:pt x="1744345" y="876300"/>
                  </a:lnTo>
                  <a:lnTo>
                    <a:pt x="1740522" y="889000"/>
                  </a:lnTo>
                  <a:lnTo>
                    <a:pt x="1738096" y="901700"/>
                  </a:lnTo>
                  <a:lnTo>
                    <a:pt x="1737194" y="927100"/>
                  </a:lnTo>
                  <a:lnTo>
                    <a:pt x="1738160" y="939800"/>
                  </a:lnTo>
                  <a:lnTo>
                    <a:pt x="1741208" y="952500"/>
                  </a:lnTo>
                  <a:lnTo>
                    <a:pt x="1746326" y="977900"/>
                  </a:lnTo>
                  <a:lnTo>
                    <a:pt x="1753514" y="990600"/>
                  </a:lnTo>
                  <a:lnTo>
                    <a:pt x="1759483" y="1003300"/>
                  </a:lnTo>
                  <a:lnTo>
                    <a:pt x="1767319" y="1016000"/>
                  </a:lnTo>
                  <a:lnTo>
                    <a:pt x="1778863" y="1016000"/>
                  </a:lnTo>
                  <a:lnTo>
                    <a:pt x="1781073" y="1028700"/>
                  </a:lnTo>
                  <a:lnTo>
                    <a:pt x="1792389" y="1028700"/>
                  </a:lnTo>
                  <a:lnTo>
                    <a:pt x="1792846" y="1041400"/>
                  </a:lnTo>
                  <a:lnTo>
                    <a:pt x="1797939" y="1041400"/>
                  </a:lnTo>
                  <a:lnTo>
                    <a:pt x="1801355" y="1054100"/>
                  </a:lnTo>
                  <a:lnTo>
                    <a:pt x="1803057" y="1054100"/>
                  </a:lnTo>
                  <a:lnTo>
                    <a:pt x="1804962" y="1066800"/>
                  </a:lnTo>
                  <a:lnTo>
                    <a:pt x="1709242" y="1066800"/>
                  </a:lnTo>
                  <a:lnTo>
                    <a:pt x="1707502" y="1079500"/>
                  </a:lnTo>
                  <a:lnTo>
                    <a:pt x="1706841" y="1092200"/>
                  </a:lnTo>
                  <a:lnTo>
                    <a:pt x="1696402" y="1155700"/>
                  </a:lnTo>
                  <a:lnTo>
                    <a:pt x="1686750" y="1219200"/>
                  </a:lnTo>
                  <a:lnTo>
                    <a:pt x="1683931" y="1231900"/>
                  </a:lnTo>
                  <a:lnTo>
                    <a:pt x="1678216" y="1270000"/>
                  </a:lnTo>
                  <a:lnTo>
                    <a:pt x="1675396" y="1295400"/>
                  </a:lnTo>
                  <a:lnTo>
                    <a:pt x="1673466" y="1308100"/>
                  </a:lnTo>
                  <a:lnTo>
                    <a:pt x="1671586" y="1320800"/>
                  </a:lnTo>
                  <a:lnTo>
                    <a:pt x="1669732" y="1333500"/>
                  </a:lnTo>
                  <a:lnTo>
                    <a:pt x="1667332" y="1346200"/>
                  </a:lnTo>
                  <a:lnTo>
                    <a:pt x="1667129" y="1346200"/>
                  </a:lnTo>
                  <a:lnTo>
                    <a:pt x="1666735" y="1358900"/>
                  </a:lnTo>
                  <a:lnTo>
                    <a:pt x="1669173" y="1371600"/>
                  </a:lnTo>
                  <a:lnTo>
                    <a:pt x="1702600" y="1371600"/>
                  </a:lnTo>
                  <a:lnTo>
                    <a:pt x="1707832" y="1384300"/>
                  </a:lnTo>
                  <a:lnTo>
                    <a:pt x="1719440" y="1384300"/>
                  </a:lnTo>
                  <a:lnTo>
                    <a:pt x="1742592" y="1397000"/>
                  </a:lnTo>
                  <a:lnTo>
                    <a:pt x="1805901" y="1397000"/>
                  </a:lnTo>
                  <a:lnTo>
                    <a:pt x="1809788" y="1409700"/>
                  </a:lnTo>
                  <a:lnTo>
                    <a:pt x="1810778" y="1409700"/>
                  </a:lnTo>
                  <a:lnTo>
                    <a:pt x="1811108" y="1422400"/>
                  </a:lnTo>
                  <a:lnTo>
                    <a:pt x="1811489" y="1435100"/>
                  </a:lnTo>
                  <a:lnTo>
                    <a:pt x="1810702" y="1447800"/>
                  </a:lnTo>
                  <a:lnTo>
                    <a:pt x="1809102" y="1447800"/>
                  </a:lnTo>
                  <a:lnTo>
                    <a:pt x="1803679" y="1460500"/>
                  </a:lnTo>
                  <a:lnTo>
                    <a:pt x="1800936" y="1473200"/>
                  </a:lnTo>
                  <a:lnTo>
                    <a:pt x="1798104" y="1473200"/>
                  </a:lnTo>
                  <a:lnTo>
                    <a:pt x="1794700" y="1485900"/>
                  </a:lnTo>
                  <a:lnTo>
                    <a:pt x="1791741" y="1498600"/>
                  </a:lnTo>
                  <a:lnTo>
                    <a:pt x="1789074" y="1511300"/>
                  </a:lnTo>
                  <a:lnTo>
                    <a:pt x="1786597" y="1511300"/>
                  </a:lnTo>
                  <a:lnTo>
                    <a:pt x="1782102" y="1536700"/>
                  </a:lnTo>
                  <a:lnTo>
                    <a:pt x="1773072" y="1562100"/>
                  </a:lnTo>
                  <a:lnTo>
                    <a:pt x="1768614" y="1587500"/>
                  </a:lnTo>
                  <a:lnTo>
                    <a:pt x="1766874" y="1587500"/>
                  </a:lnTo>
                  <a:lnTo>
                    <a:pt x="1765744" y="1600200"/>
                  </a:lnTo>
                  <a:lnTo>
                    <a:pt x="1763179" y="1612900"/>
                  </a:lnTo>
                  <a:lnTo>
                    <a:pt x="1761934" y="1612900"/>
                  </a:lnTo>
                  <a:lnTo>
                    <a:pt x="1760816" y="1625600"/>
                  </a:lnTo>
                  <a:lnTo>
                    <a:pt x="1758302" y="1625600"/>
                  </a:lnTo>
                  <a:lnTo>
                    <a:pt x="1754873" y="1638300"/>
                  </a:lnTo>
                  <a:lnTo>
                    <a:pt x="1750771" y="1638300"/>
                  </a:lnTo>
                  <a:lnTo>
                    <a:pt x="1746211" y="1651000"/>
                  </a:lnTo>
                  <a:lnTo>
                    <a:pt x="1741932" y="1651000"/>
                  </a:lnTo>
                  <a:lnTo>
                    <a:pt x="1732648" y="1663700"/>
                  </a:lnTo>
                  <a:lnTo>
                    <a:pt x="1728520" y="1663700"/>
                  </a:lnTo>
                  <a:lnTo>
                    <a:pt x="1719719" y="1676400"/>
                  </a:lnTo>
                  <a:lnTo>
                    <a:pt x="1708658" y="1701800"/>
                  </a:lnTo>
                  <a:lnTo>
                    <a:pt x="1703095" y="1714500"/>
                  </a:lnTo>
                  <a:lnTo>
                    <a:pt x="1693265" y="1727200"/>
                  </a:lnTo>
                  <a:lnTo>
                    <a:pt x="1684083" y="1752600"/>
                  </a:lnTo>
                  <a:lnTo>
                    <a:pt x="1675434" y="1765300"/>
                  </a:lnTo>
                  <a:lnTo>
                    <a:pt x="1667217" y="1790700"/>
                  </a:lnTo>
                  <a:lnTo>
                    <a:pt x="1665071" y="1790700"/>
                  </a:lnTo>
                  <a:lnTo>
                    <a:pt x="1660664" y="1803400"/>
                  </a:lnTo>
                  <a:lnTo>
                    <a:pt x="1660969" y="1803400"/>
                  </a:lnTo>
                  <a:lnTo>
                    <a:pt x="1667014" y="1816100"/>
                  </a:lnTo>
                  <a:lnTo>
                    <a:pt x="1674698" y="1816100"/>
                  </a:lnTo>
                  <a:lnTo>
                    <a:pt x="1676946" y="1828800"/>
                  </a:lnTo>
                  <a:lnTo>
                    <a:pt x="1678698" y="1828800"/>
                  </a:lnTo>
                  <a:lnTo>
                    <a:pt x="1682750" y="1841500"/>
                  </a:lnTo>
                  <a:lnTo>
                    <a:pt x="1685607" y="1854200"/>
                  </a:lnTo>
                  <a:lnTo>
                    <a:pt x="1687372" y="1866900"/>
                  </a:lnTo>
                  <a:lnTo>
                    <a:pt x="1688147" y="1892300"/>
                  </a:lnTo>
                  <a:lnTo>
                    <a:pt x="1687982" y="1892300"/>
                  </a:lnTo>
                  <a:lnTo>
                    <a:pt x="1688312" y="1905000"/>
                  </a:lnTo>
                  <a:lnTo>
                    <a:pt x="1693341" y="1917700"/>
                  </a:lnTo>
                  <a:lnTo>
                    <a:pt x="1702371" y="1917700"/>
                  </a:lnTo>
                  <a:lnTo>
                    <a:pt x="1703908" y="1905000"/>
                  </a:lnTo>
                  <a:lnTo>
                    <a:pt x="1705279" y="1905000"/>
                  </a:lnTo>
                  <a:lnTo>
                    <a:pt x="1705457" y="1892300"/>
                  </a:lnTo>
                  <a:lnTo>
                    <a:pt x="1706194" y="1879600"/>
                  </a:lnTo>
                  <a:lnTo>
                    <a:pt x="1707349" y="1866900"/>
                  </a:lnTo>
                  <a:lnTo>
                    <a:pt x="1708823" y="1866900"/>
                  </a:lnTo>
                  <a:lnTo>
                    <a:pt x="1709305" y="1854200"/>
                  </a:lnTo>
                  <a:lnTo>
                    <a:pt x="1723631" y="1854200"/>
                  </a:lnTo>
                  <a:lnTo>
                    <a:pt x="1735886" y="1866900"/>
                  </a:lnTo>
                  <a:lnTo>
                    <a:pt x="1746351" y="1879600"/>
                  </a:lnTo>
                  <a:lnTo>
                    <a:pt x="1755013" y="1892300"/>
                  </a:lnTo>
                  <a:lnTo>
                    <a:pt x="1761871" y="1905000"/>
                  </a:lnTo>
                  <a:lnTo>
                    <a:pt x="1764398" y="1905000"/>
                  </a:lnTo>
                  <a:lnTo>
                    <a:pt x="1767484" y="1917700"/>
                  </a:lnTo>
                  <a:lnTo>
                    <a:pt x="1772780" y="1930400"/>
                  </a:lnTo>
                  <a:lnTo>
                    <a:pt x="1780984" y="1930400"/>
                  </a:lnTo>
                  <a:lnTo>
                    <a:pt x="1791500" y="1943100"/>
                  </a:lnTo>
                  <a:lnTo>
                    <a:pt x="1899335" y="1943100"/>
                  </a:lnTo>
                  <a:lnTo>
                    <a:pt x="1902968" y="1930400"/>
                  </a:lnTo>
                  <a:lnTo>
                    <a:pt x="1901875" y="1917700"/>
                  </a:lnTo>
                  <a:lnTo>
                    <a:pt x="1904530" y="1917700"/>
                  </a:lnTo>
                  <a:lnTo>
                    <a:pt x="1905177" y="1905000"/>
                  </a:lnTo>
                  <a:lnTo>
                    <a:pt x="1889975" y="1905000"/>
                  </a:lnTo>
                  <a:lnTo>
                    <a:pt x="1884984" y="1892300"/>
                  </a:lnTo>
                  <a:lnTo>
                    <a:pt x="1888528" y="1892300"/>
                  </a:lnTo>
                  <a:lnTo>
                    <a:pt x="1895449" y="1879600"/>
                  </a:lnTo>
                  <a:lnTo>
                    <a:pt x="1898383" y="1879600"/>
                  </a:lnTo>
                  <a:lnTo>
                    <a:pt x="1899615" y="1866900"/>
                  </a:lnTo>
                  <a:lnTo>
                    <a:pt x="1900567" y="1866900"/>
                  </a:lnTo>
                  <a:lnTo>
                    <a:pt x="1902015" y="1854200"/>
                  </a:lnTo>
                  <a:lnTo>
                    <a:pt x="1907146" y="1854200"/>
                  </a:lnTo>
                  <a:lnTo>
                    <a:pt x="1913051" y="1866900"/>
                  </a:lnTo>
                  <a:lnTo>
                    <a:pt x="1918500" y="1866900"/>
                  </a:lnTo>
                  <a:lnTo>
                    <a:pt x="1923389" y="1879600"/>
                  </a:lnTo>
                  <a:lnTo>
                    <a:pt x="1927580" y="1879600"/>
                  </a:lnTo>
                  <a:lnTo>
                    <a:pt x="1931047" y="1892300"/>
                  </a:lnTo>
                  <a:lnTo>
                    <a:pt x="1936699" y="1892300"/>
                  </a:lnTo>
                  <a:lnTo>
                    <a:pt x="1967839" y="1905000"/>
                  </a:lnTo>
                  <a:lnTo>
                    <a:pt x="1978342" y="1905000"/>
                  </a:lnTo>
                  <a:lnTo>
                    <a:pt x="1999056" y="1892300"/>
                  </a:lnTo>
                  <a:lnTo>
                    <a:pt x="2035911" y="1892300"/>
                  </a:lnTo>
                  <a:lnTo>
                    <a:pt x="2038781" y="1879600"/>
                  </a:lnTo>
                  <a:lnTo>
                    <a:pt x="2037715" y="1866900"/>
                  </a:lnTo>
                  <a:lnTo>
                    <a:pt x="2037448" y="1866900"/>
                  </a:lnTo>
                  <a:lnTo>
                    <a:pt x="2035200" y="1854200"/>
                  </a:lnTo>
                  <a:lnTo>
                    <a:pt x="2010867" y="1854200"/>
                  </a:lnTo>
                  <a:lnTo>
                    <a:pt x="2008581" y="1841500"/>
                  </a:lnTo>
                  <a:lnTo>
                    <a:pt x="1990610" y="1841500"/>
                  </a:lnTo>
                  <a:lnTo>
                    <a:pt x="1986051" y="1828800"/>
                  </a:lnTo>
                  <a:lnTo>
                    <a:pt x="1968017" y="1828800"/>
                  </a:lnTo>
                  <a:lnTo>
                    <a:pt x="1966214" y="1816100"/>
                  </a:lnTo>
                  <a:lnTo>
                    <a:pt x="1977732" y="1816100"/>
                  </a:lnTo>
                  <a:lnTo>
                    <a:pt x="1987232" y="1803400"/>
                  </a:lnTo>
                  <a:lnTo>
                    <a:pt x="1990610" y="1803400"/>
                  </a:lnTo>
                  <a:lnTo>
                    <a:pt x="1987753" y="1778000"/>
                  </a:lnTo>
                  <a:lnTo>
                    <a:pt x="1987397" y="1778000"/>
                  </a:lnTo>
                  <a:lnTo>
                    <a:pt x="1987677" y="1765300"/>
                  </a:lnTo>
                  <a:lnTo>
                    <a:pt x="1988070" y="1752600"/>
                  </a:lnTo>
                  <a:lnTo>
                    <a:pt x="1987943" y="1739900"/>
                  </a:lnTo>
                  <a:lnTo>
                    <a:pt x="1987270" y="1714500"/>
                  </a:lnTo>
                  <a:lnTo>
                    <a:pt x="1986013" y="1701800"/>
                  </a:lnTo>
                  <a:lnTo>
                    <a:pt x="1984184" y="1689100"/>
                  </a:lnTo>
                  <a:lnTo>
                    <a:pt x="1982177" y="1663700"/>
                  </a:lnTo>
                  <a:lnTo>
                    <a:pt x="1980006" y="1651000"/>
                  </a:lnTo>
                  <a:lnTo>
                    <a:pt x="1977669" y="1625600"/>
                  </a:lnTo>
                  <a:lnTo>
                    <a:pt x="1975891" y="1612900"/>
                  </a:lnTo>
                  <a:lnTo>
                    <a:pt x="1973872" y="1600200"/>
                  </a:lnTo>
                  <a:lnTo>
                    <a:pt x="1971675" y="1587500"/>
                  </a:lnTo>
                  <a:lnTo>
                    <a:pt x="1969401" y="1574800"/>
                  </a:lnTo>
                  <a:lnTo>
                    <a:pt x="1967941" y="1562100"/>
                  </a:lnTo>
                  <a:lnTo>
                    <a:pt x="1977478" y="1524000"/>
                  </a:lnTo>
                  <a:lnTo>
                    <a:pt x="2000123" y="1435100"/>
                  </a:lnTo>
                  <a:lnTo>
                    <a:pt x="2019541" y="1435100"/>
                  </a:lnTo>
                  <a:lnTo>
                    <a:pt x="2029294" y="1422400"/>
                  </a:lnTo>
                  <a:lnTo>
                    <a:pt x="2061260" y="1422400"/>
                  </a:lnTo>
                  <a:lnTo>
                    <a:pt x="2065223" y="1409700"/>
                  </a:lnTo>
                  <a:lnTo>
                    <a:pt x="2066302" y="1409700"/>
                  </a:lnTo>
                  <a:lnTo>
                    <a:pt x="2069515" y="1384300"/>
                  </a:lnTo>
                  <a:lnTo>
                    <a:pt x="2072144" y="1371600"/>
                  </a:lnTo>
                  <a:lnTo>
                    <a:pt x="2074722" y="1358900"/>
                  </a:lnTo>
                  <a:lnTo>
                    <a:pt x="2077250" y="1333500"/>
                  </a:lnTo>
                  <a:lnTo>
                    <a:pt x="2079371" y="1320800"/>
                  </a:lnTo>
                  <a:lnTo>
                    <a:pt x="2081428" y="1308100"/>
                  </a:lnTo>
                  <a:lnTo>
                    <a:pt x="2083447" y="1295400"/>
                  </a:lnTo>
                  <a:lnTo>
                    <a:pt x="2085428" y="1282700"/>
                  </a:lnTo>
                  <a:lnTo>
                    <a:pt x="2086508" y="1270000"/>
                  </a:lnTo>
                  <a:lnTo>
                    <a:pt x="2088502" y="1257300"/>
                  </a:lnTo>
                  <a:lnTo>
                    <a:pt x="2089632" y="1244600"/>
                  </a:lnTo>
                  <a:lnTo>
                    <a:pt x="2092071" y="1231900"/>
                  </a:lnTo>
                  <a:lnTo>
                    <a:pt x="2097062" y="1193800"/>
                  </a:lnTo>
                  <a:lnTo>
                    <a:pt x="2100668" y="1168400"/>
                  </a:lnTo>
                  <a:lnTo>
                    <a:pt x="2101380" y="1155700"/>
                  </a:lnTo>
                  <a:lnTo>
                    <a:pt x="2103412" y="1143000"/>
                  </a:lnTo>
                  <a:lnTo>
                    <a:pt x="2104644" y="1143000"/>
                  </a:lnTo>
                  <a:lnTo>
                    <a:pt x="2105926" y="1130300"/>
                  </a:lnTo>
                  <a:lnTo>
                    <a:pt x="2106155" y="1130300"/>
                  </a:lnTo>
                  <a:close/>
                </a:path>
              </a:pathLst>
            </a:custGeom>
            <a:solidFill>
              <a:srgbClr val="FFFFFF"/>
            </a:solidFill>
          </p:spPr>
          <p:txBody>
            <a:bodyPr wrap="square" lIns="0" tIns="0" rIns="0" bIns="0" rtlCol="0"/>
            <a:lstStyle/>
            <a:p>
              <a:endParaRPr/>
            </a:p>
          </p:txBody>
        </p:sp>
        <p:pic>
          <p:nvPicPr>
            <p:cNvPr id="8" name="object 8"/>
            <p:cNvPicPr/>
            <p:nvPr/>
          </p:nvPicPr>
          <p:blipFill>
            <a:blip r:embed="rId5" cstate="print"/>
            <a:stretch>
              <a:fillRect/>
            </a:stretch>
          </p:blipFill>
          <p:spPr>
            <a:xfrm>
              <a:off x="3787235" y="3734816"/>
              <a:ext cx="868460" cy="2032000"/>
            </a:xfrm>
            <a:prstGeom prst="rect">
              <a:avLst/>
            </a:prstGeom>
          </p:spPr>
        </p:pic>
        <p:sp>
          <p:nvSpPr>
            <p:cNvPr id="9" name="object 9"/>
            <p:cNvSpPr/>
            <p:nvPr/>
          </p:nvSpPr>
          <p:spPr>
            <a:xfrm>
              <a:off x="5640832" y="3811333"/>
              <a:ext cx="1757680" cy="1956435"/>
            </a:xfrm>
            <a:custGeom>
              <a:avLst/>
              <a:gdLst/>
              <a:ahLst/>
              <a:cxnLst/>
              <a:rect l="l" t="t" r="r" b="b"/>
              <a:pathLst>
                <a:path w="1757679" h="1956435">
                  <a:moveTo>
                    <a:pt x="661606" y="1358900"/>
                  </a:moveTo>
                  <a:lnTo>
                    <a:pt x="661187" y="1358900"/>
                  </a:lnTo>
                  <a:lnTo>
                    <a:pt x="660298" y="1346200"/>
                  </a:lnTo>
                  <a:lnTo>
                    <a:pt x="659130" y="1346200"/>
                  </a:lnTo>
                  <a:lnTo>
                    <a:pt x="646595" y="1308100"/>
                  </a:lnTo>
                  <a:lnTo>
                    <a:pt x="640956" y="1295400"/>
                  </a:lnTo>
                  <a:lnTo>
                    <a:pt x="635292" y="1270000"/>
                  </a:lnTo>
                  <a:lnTo>
                    <a:pt x="628484" y="1257300"/>
                  </a:lnTo>
                  <a:lnTo>
                    <a:pt x="607060" y="1181100"/>
                  </a:lnTo>
                  <a:lnTo>
                    <a:pt x="606463" y="1181100"/>
                  </a:lnTo>
                  <a:lnTo>
                    <a:pt x="606933" y="1168400"/>
                  </a:lnTo>
                  <a:lnTo>
                    <a:pt x="605878" y="1168400"/>
                  </a:lnTo>
                  <a:lnTo>
                    <a:pt x="603910" y="1155700"/>
                  </a:lnTo>
                  <a:lnTo>
                    <a:pt x="593801" y="1130300"/>
                  </a:lnTo>
                  <a:lnTo>
                    <a:pt x="590372" y="1117600"/>
                  </a:lnTo>
                  <a:lnTo>
                    <a:pt x="588162" y="1104900"/>
                  </a:lnTo>
                  <a:lnTo>
                    <a:pt x="583603" y="1092200"/>
                  </a:lnTo>
                  <a:lnTo>
                    <a:pt x="581406" y="1092200"/>
                  </a:lnTo>
                  <a:lnTo>
                    <a:pt x="578015" y="1079500"/>
                  </a:lnTo>
                  <a:lnTo>
                    <a:pt x="571360" y="1054100"/>
                  </a:lnTo>
                  <a:lnTo>
                    <a:pt x="566597" y="1041400"/>
                  </a:lnTo>
                  <a:lnTo>
                    <a:pt x="564794" y="1028700"/>
                  </a:lnTo>
                  <a:lnTo>
                    <a:pt x="490893" y="1028700"/>
                  </a:lnTo>
                  <a:lnTo>
                    <a:pt x="480187" y="1041400"/>
                  </a:lnTo>
                  <a:lnTo>
                    <a:pt x="445604" y="1041400"/>
                  </a:lnTo>
                  <a:lnTo>
                    <a:pt x="444550" y="1028700"/>
                  </a:lnTo>
                  <a:lnTo>
                    <a:pt x="442429" y="1016000"/>
                  </a:lnTo>
                  <a:lnTo>
                    <a:pt x="441744" y="1016000"/>
                  </a:lnTo>
                  <a:lnTo>
                    <a:pt x="445135" y="1003300"/>
                  </a:lnTo>
                  <a:lnTo>
                    <a:pt x="442442" y="1003300"/>
                  </a:lnTo>
                  <a:lnTo>
                    <a:pt x="439712" y="990600"/>
                  </a:lnTo>
                  <a:lnTo>
                    <a:pt x="436410" y="990600"/>
                  </a:lnTo>
                  <a:lnTo>
                    <a:pt x="436930" y="977900"/>
                  </a:lnTo>
                  <a:lnTo>
                    <a:pt x="432676" y="977900"/>
                  </a:lnTo>
                  <a:lnTo>
                    <a:pt x="432638" y="990600"/>
                  </a:lnTo>
                  <a:lnTo>
                    <a:pt x="430733" y="990600"/>
                  </a:lnTo>
                  <a:lnTo>
                    <a:pt x="430657" y="977900"/>
                  </a:lnTo>
                  <a:lnTo>
                    <a:pt x="430225" y="977900"/>
                  </a:lnTo>
                  <a:lnTo>
                    <a:pt x="429501" y="965200"/>
                  </a:lnTo>
                  <a:lnTo>
                    <a:pt x="420611" y="965200"/>
                  </a:lnTo>
                  <a:lnTo>
                    <a:pt x="419811" y="952500"/>
                  </a:lnTo>
                  <a:lnTo>
                    <a:pt x="420992" y="939800"/>
                  </a:lnTo>
                  <a:lnTo>
                    <a:pt x="421665" y="939800"/>
                  </a:lnTo>
                  <a:lnTo>
                    <a:pt x="422287" y="927100"/>
                  </a:lnTo>
                  <a:lnTo>
                    <a:pt x="424154" y="927100"/>
                  </a:lnTo>
                  <a:lnTo>
                    <a:pt x="424319" y="914400"/>
                  </a:lnTo>
                  <a:lnTo>
                    <a:pt x="424649" y="914400"/>
                  </a:lnTo>
                  <a:lnTo>
                    <a:pt x="425538" y="901700"/>
                  </a:lnTo>
                  <a:lnTo>
                    <a:pt x="426466" y="901700"/>
                  </a:lnTo>
                  <a:lnTo>
                    <a:pt x="426808" y="889000"/>
                  </a:lnTo>
                  <a:lnTo>
                    <a:pt x="426351" y="876300"/>
                  </a:lnTo>
                  <a:lnTo>
                    <a:pt x="424980" y="863600"/>
                  </a:lnTo>
                  <a:lnTo>
                    <a:pt x="415353" y="863600"/>
                  </a:lnTo>
                  <a:lnTo>
                    <a:pt x="413499" y="850900"/>
                  </a:lnTo>
                  <a:lnTo>
                    <a:pt x="413308" y="850900"/>
                  </a:lnTo>
                  <a:lnTo>
                    <a:pt x="416826" y="838200"/>
                  </a:lnTo>
                  <a:lnTo>
                    <a:pt x="418680" y="838200"/>
                  </a:lnTo>
                  <a:lnTo>
                    <a:pt x="422300" y="825500"/>
                  </a:lnTo>
                  <a:lnTo>
                    <a:pt x="425767" y="825500"/>
                  </a:lnTo>
                  <a:lnTo>
                    <a:pt x="427723" y="812800"/>
                  </a:lnTo>
                  <a:lnTo>
                    <a:pt x="430606" y="812800"/>
                  </a:lnTo>
                  <a:lnTo>
                    <a:pt x="435317" y="800100"/>
                  </a:lnTo>
                  <a:lnTo>
                    <a:pt x="438759" y="787400"/>
                  </a:lnTo>
                  <a:lnTo>
                    <a:pt x="441032" y="762000"/>
                  </a:lnTo>
                  <a:lnTo>
                    <a:pt x="442264" y="749300"/>
                  </a:lnTo>
                  <a:lnTo>
                    <a:pt x="442899" y="736600"/>
                  </a:lnTo>
                  <a:lnTo>
                    <a:pt x="442595" y="711200"/>
                  </a:lnTo>
                  <a:lnTo>
                    <a:pt x="441236" y="685800"/>
                  </a:lnTo>
                  <a:lnTo>
                    <a:pt x="438696" y="673100"/>
                  </a:lnTo>
                  <a:lnTo>
                    <a:pt x="437540" y="660400"/>
                  </a:lnTo>
                  <a:lnTo>
                    <a:pt x="436714" y="647700"/>
                  </a:lnTo>
                  <a:lnTo>
                    <a:pt x="436257" y="647700"/>
                  </a:lnTo>
                  <a:lnTo>
                    <a:pt x="436219" y="635000"/>
                  </a:lnTo>
                  <a:lnTo>
                    <a:pt x="436689" y="609600"/>
                  </a:lnTo>
                  <a:lnTo>
                    <a:pt x="436880" y="596900"/>
                  </a:lnTo>
                  <a:lnTo>
                    <a:pt x="436511" y="584200"/>
                  </a:lnTo>
                  <a:lnTo>
                    <a:pt x="435102" y="584200"/>
                  </a:lnTo>
                  <a:lnTo>
                    <a:pt x="432777" y="571500"/>
                  </a:lnTo>
                  <a:lnTo>
                    <a:pt x="429704" y="558800"/>
                  </a:lnTo>
                  <a:lnTo>
                    <a:pt x="427177" y="558800"/>
                  </a:lnTo>
                  <a:lnTo>
                    <a:pt x="424053" y="546100"/>
                  </a:lnTo>
                  <a:lnTo>
                    <a:pt x="421271" y="546100"/>
                  </a:lnTo>
                  <a:lnTo>
                    <a:pt x="416737" y="533400"/>
                  </a:lnTo>
                  <a:lnTo>
                    <a:pt x="411670" y="533400"/>
                  </a:lnTo>
                  <a:lnTo>
                    <a:pt x="406006" y="520700"/>
                  </a:lnTo>
                  <a:lnTo>
                    <a:pt x="399656" y="508000"/>
                  </a:lnTo>
                  <a:lnTo>
                    <a:pt x="394817" y="508000"/>
                  </a:lnTo>
                  <a:lnTo>
                    <a:pt x="390118" y="495300"/>
                  </a:lnTo>
                  <a:lnTo>
                    <a:pt x="367690" y="469900"/>
                  </a:lnTo>
                  <a:lnTo>
                    <a:pt x="313486" y="406400"/>
                  </a:lnTo>
                  <a:lnTo>
                    <a:pt x="313067" y="406400"/>
                  </a:lnTo>
                  <a:lnTo>
                    <a:pt x="310743" y="393700"/>
                  </a:lnTo>
                  <a:lnTo>
                    <a:pt x="308889" y="381000"/>
                  </a:lnTo>
                  <a:lnTo>
                    <a:pt x="295706" y="381000"/>
                  </a:lnTo>
                  <a:lnTo>
                    <a:pt x="290677" y="368300"/>
                  </a:lnTo>
                  <a:lnTo>
                    <a:pt x="287642" y="368300"/>
                  </a:lnTo>
                  <a:lnTo>
                    <a:pt x="282727" y="355600"/>
                  </a:lnTo>
                  <a:lnTo>
                    <a:pt x="282067" y="355600"/>
                  </a:lnTo>
                  <a:lnTo>
                    <a:pt x="281216" y="342900"/>
                  </a:lnTo>
                  <a:lnTo>
                    <a:pt x="285026" y="330200"/>
                  </a:lnTo>
                  <a:lnTo>
                    <a:pt x="293128" y="330200"/>
                  </a:lnTo>
                  <a:lnTo>
                    <a:pt x="297078" y="317500"/>
                  </a:lnTo>
                  <a:lnTo>
                    <a:pt x="305625" y="304800"/>
                  </a:lnTo>
                  <a:lnTo>
                    <a:pt x="310591" y="304800"/>
                  </a:lnTo>
                  <a:lnTo>
                    <a:pt x="324167" y="292100"/>
                  </a:lnTo>
                  <a:lnTo>
                    <a:pt x="330504" y="292100"/>
                  </a:lnTo>
                  <a:lnTo>
                    <a:pt x="338543" y="279400"/>
                  </a:lnTo>
                  <a:lnTo>
                    <a:pt x="351878" y="279400"/>
                  </a:lnTo>
                  <a:lnTo>
                    <a:pt x="356514" y="266700"/>
                  </a:lnTo>
                  <a:lnTo>
                    <a:pt x="357962" y="266700"/>
                  </a:lnTo>
                  <a:lnTo>
                    <a:pt x="357111" y="254000"/>
                  </a:lnTo>
                  <a:lnTo>
                    <a:pt x="357746" y="254000"/>
                  </a:lnTo>
                  <a:lnTo>
                    <a:pt x="360654" y="241300"/>
                  </a:lnTo>
                  <a:lnTo>
                    <a:pt x="362305" y="228600"/>
                  </a:lnTo>
                  <a:lnTo>
                    <a:pt x="365899" y="215900"/>
                  </a:lnTo>
                  <a:lnTo>
                    <a:pt x="366903" y="215900"/>
                  </a:lnTo>
                  <a:lnTo>
                    <a:pt x="365556" y="203200"/>
                  </a:lnTo>
                  <a:lnTo>
                    <a:pt x="370027" y="203200"/>
                  </a:lnTo>
                  <a:lnTo>
                    <a:pt x="380225" y="190500"/>
                  </a:lnTo>
                  <a:lnTo>
                    <a:pt x="381647" y="190500"/>
                  </a:lnTo>
                  <a:lnTo>
                    <a:pt x="376415" y="177800"/>
                  </a:lnTo>
                  <a:lnTo>
                    <a:pt x="372059" y="177800"/>
                  </a:lnTo>
                  <a:lnTo>
                    <a:pt x="368922" y="165100"/>
                  </a:lnTo>
                  <a:lnTo>
                    <a:pt x="369189" y="165100"/>
                  </a:lnTo>
                  <a:lnTo>
                    <a:pt x="369455" y="152400"/>
                  </a:lnTo>
                  <a:lnTo>
                    <a:pt x="370560" y="152400"/>
                  </a:lnTo>
                  <a:lnTo>
                    <a:pt x="374764" y="139700"/>
                  </a:lnTo>
                  <a:lnTo>
                    <a:pt x="378294" y="139700"/>
                  </a:lnTo>
                  <a:lnTo>
                    <a:pt x="380771" y="127000"/>
                  </a:lnTo>
                  <a:lnTo>
                    <a:pt x="381431" y="114300"/>
                  </a:lnTo>
                  <a:lnTo>
                    <a:pt x="380504" y="101511"/>
                  </a:lnTo>
                  <a:lnTo>
                    <a:pt x="378307" y="88900"/>
                  </a:lnTo>
                  <a:lnTo>
                    <a:pt x="376707" y="76200"/>
                  </a:lnTo>
                  <a:lnTo>
                    <a:pt x="375183" y="76200"/>
                  </a:lnTo>
                  <a:lnTo>
                    <a:pt x="375831" y="63500"/>
                  </a:lnTo>
                  <a:lnTo>
                    <a:pt x="370852" y="63500"/>
                  </a:lnTo>
                  <a:lnTo>
                    <a:pt x="369379" y="50800"/>
                  </a:lnTo>
                  <a:lnTo>
                    <a:pt x="361797" y="50800"/>
                  </a:lnTo>
                  <a:lnTo>
                    <a:pt x="358381" y="38100"/>
                  </a:lnTo>
                  <a:lnTo>
                    <a:pt x="349834" y="38100"/>
                  </a:lnTo>
                  <a:lnTo>
                    <a:pt x="344716" y="25400"/>
                  </a:lnTo>
                  <a:lnTo>
                    <a:pt x="333629" y="25400"/>
                  </a:lnTo>
                  <a:lnTo>
                    <a:pt x="326263" y="12700"/>
                  </a:lnTo>
                  <a:lnTo>
                    <a:pt x="296608" y="12700"/>
                  </a:lnTo>
                  <a:lnTo>
                    <a:pt x="288836" y="0"/>
                  </a:lnTo>
                  <a:lnTo>
                    <a:pt x="279882" y="0"/>
                  </a:lnTo>
                  <a:lnTo>
                    <a:pt x="279273" y="12700"/>
                  </a:lnTo>
                  <a:lnTo>
                    <a:pt x="272846" y="12700"/>
                  </a:lnTo>
                  <a:lnTo>
                    <a:pt x="267995" y="0"/>
                  </a:lnTo>
                  <a:lnTo>
                    <a:pt x="216789" y="0"/>
                  </a:lnTo>
                  <a:lnTo>
                    <a:pt x="213652" y="12700"/>
                  </a:lnTo>
                  <a:lnTo>
                    <a:pt x="208788" y="12700"/>
                  </a:lnTo>
                  <a:lnTo>
                    <a:pt x="206946" y="25400"/>
                  </a:lnTo>
                  <a:lnTo>
                    <a:pt x="189445" y="25400"/>
                  </a:lnTo>
                  <a:lnTo>
                    <a:pt x="190525" y="38100"/>
                  </a:lnTo>
                  <a:lnTo>
                    <a:pt x="185000" y="38100"/>
                  </a:lnTo>
                  <a:lnTo>
                    <a:pt x="182664" y="50800"/>
                  </a:lnTo>
                  <a:lnTo>
                    <a:pt x="169989" y="50800"/>
                  </a:lnTo>
                  <a:lnTo>
                    <a:pt x="165468" y="63500"/>
                  </a:lnTo>
                  <a:lnTo>
                    <a:pt x="160261" y="63500"/>
                  </a:lnTo>
                  <a:lnTo>
                    <a:pt x="153149" y="76200"/>
                  </a:lnTo>
                  <a:lnTo>
                    <a:pt x="154940" y="76200"/>
                  </a:lnTo>
                  <a:lnTo>
                    <a:pt x="152171" y="88900"/>
                  </a:lnTo>
                  <a:lnTo>
                    <a:pt x="146316" y="88900"/>
                  </a:lnTo>
                  <a:lnTo>
                    <a:pt x="151130" y="76200"/>
                  </a:lnTo>
                  <a:lnTo>
                    <a:pt x="146304" y="76200"/>
                  </a:lnTo>
                  <a:lnTo>
                    <a:pt x="146304" y="88900"/>
                  </a:lnTo>
                  <a:lnTo>
                    <a:pt x="142443" y="101511"/>
                  </a:lnTo>
                  <a:lnTo>
                    <a:pt x="142913" y="88900"/>
                  </a:lnTo>
                  <a:lnTo>
                    <a:pt x="146304" y="88900"/>
                  </a:lnTo>
                  <a:lnTo>
                    <a:pt x="146304" y="76200"/>
                  </a:lnTo>
                  <a:lnTo>
                    <a:pt x="145592" y="76200"/>
                  </a:lnTo>
                  <a:lnTo>
                    <a:pt x="141871" y="88900"/>
                  </a:lnTo>
                  <a:lnTo>
                    <a:pt x="139446" y="88900"/>
                  </a:lnTo>
                  <a:lnTo>
                    <a:pt x="138582" y="101600"/>
                  </a:lnTo>
                  <a:lnTo>
                    <a:pt x="139293" y="114300"/>
                  </a:lnTo>
                  <a:lnTo>
                    <a:pt x="141401" y="114300"/>
                  </a:lnTo>
                  <a:lnTo>
                    <a:pt x="141782" y="101600"/>
                  </a:lnTo>
                  <a:lnTo>
                    <a:pt x="142417" y="101600"/>
                  </a:lnTo>
                  <a:lnTo>
                    <a:pt x="146570" y="101600"/>
                  </a:lnTo>
                  <a:lnTo>
                    <a:pt x="142659" y="114300"/>
                  </a:lnTo>
                  <a:lnTo>
                    <a:pt x="141897" y="114300"/>
                  </a:lnTo>
                  <a:lnTo>
                    <a:pt x="142125" y="127000"/>
                  </a:lnTo>
                  <a:lnTo>
                    <a:pt x="142506" y="127000"/>
                  </a:lnTo>
                  <a:lnTo>
                    <a:pt x="141808" y="139700"/>
                  </a:lnTo>
                  <a:lnTo>
                    <a:pt x="142354" y="139700"/>
                  </a:lnTo>
                  <a:lnTo>
                    <a:pt x="143903" y="152400"/>
                  </a:lnTo>
                  <a:lnTo>
                    <a:pt x="144500" y="152400"/>
                  </a:lnTo>
                  <a:lnTo>
                    <a:pt x="144526" y="165100"/>
                  </a:lnTo>
                  <a:lnTo>
                    <a:pt x="145237" y="165100"/>
                  </a:lnTo>
                  <a:lnTo>
                    <a:pt x="148475" y="177800"/>
                  </a:lnTo>
                  <a:lnTo>
                    <a:pt x="150012" y="177800"/>
                  </a:lnTo>
                  <a:lnTo>
                    <a:pt x="153555" y="190500"/>
                  </a:lnTo>
                  <a:lnTo>
                    <a:pt x="155295" y="190500"/>
                  </a:lnTo>
                  <a:lnTo>
                    <a:pt x="158991" y="203200"/>
                  </a:lnTo>
                  <a:lnTo>
                    <a:pt x="160159" y="203200"/>
                  </a:lnTo>
                  <a:lnTo>
                    <a:pt x="162013" y="215900"/>
                  </a:lnTo>
                  <a:lnTo>
                    <a:pt x="161264" y="215900"/>
                  </a:lnTo>
                  <a:lnTo>
                    <a:pt x="160477" y="228600"/>
                  </a:lnTo>
                  <a:lnTo>
                    <a:pt x="159829" y="228600"/>
                  </a:lnTo>
                  <a:lnTo>
                    <a:pt x="160515" y="241300"/>
                  </a:lnTo>
                  <a:lnTo>
                    <a:pt x="164084" y="241300"/>
                  </a:lnTo>
                  <a:lnTo>
                    <a:pt x="162712" y="254000"/>
                  </a:lnTo>
                  <a:lnTo>
                    <a:pt x="165531" y="254000"/>
                  </a:lnTo>
                  <a:lnTo>
                    <a:pt x="165633" y="266700"/>
                  </a:lnTo>
                  <a:lnTo>
                    <a:pt x="170815" y="266700"/>
                  </a:lnTo>
                  <a:lnTo>
                    <a:pt x="170827" y="254000"/>
                  </a:lnTo>
                  <a:lnTo>
                    <a:pt x="175310" y="254000"/>
                  </a:lnTo>
                  <a:lnTo>
                    <a:pt x="173799" y="266700"/>
                  </a:lnTo>
                  <a:lnTo>
                    <a:pt x="171691" y="266700"/>
                  </a:lnTo>
                  <a:lnTo>
                    <a:pt x="171208" y="279400"/>
                  </a:lnTo>
                  <a:lnTo>
                    <a:pt x="165188" y="279400"/>
                  </a:lnTo>
                  <a:lnTo>
                    <a:pt x="162750" y="292100"/>
                  </a:lnTo>
                  <a:lnTo>
                    <a:pt x="152488" y="292100"/>
                  </a:lnTo>
                  <a:lnTo>
                    <a:pt x="149313" y="304800"/>
                  </a:lnTo>
                  <a:lnTo>
                    <a:pt x="147167" y="304800"/>
                  </a:lnTo>
                  <a:lnTo>
                    <a:pt x="138925" y="317500"/>
                  </a:lnTo>
                  <a:lnTo>
                    <a:pt x="126199" y="330200"/>
                  </a:lnTo>
                  <a:lnTo>
                    <a:pt x="119786" y="330200"/>
                  </a:lnTo>
                  <a:lnTo>
                    <a:pt x="113677" y="342900"/>
                  </a:lnTo>
                  <a:lnTo>
                    <a:pt x="108115" y="355600"/>
                  </a:lnTo>
                  <a:lnTo>
                    <a:pt x="103035" y="355600"/>
                  </a:lnTo>
                  <a:lnTo>
                    <a:pt x="98425" y="368300"/>
                  </a:lnTo>
                  <a:lnTo>
                    <a:pt x="95288" y="381000"/>
                  </a:lnTo>
                  <a:lnTo>
                    <a:pt x="88176" y="393700"/>
                  </a:lnTo>
                  <a:lnTo>
                    <a:pt x="82892" y="393700"/>
                  </a:lnTo>
                  <a:lnTo>
                    <a:pt x="78079" y="406400"/>
                  </a:lnTo>
                  <a:lnTo>
                    <a:pt x="73850" y="419100"/>
                  </a:lnTo>
                  <a:lnTo>
                    <a:pt x="70358" y="431800"/>
                  </a:lnTo>
                  <a:lnTo>
                    <a:pt x="67564" y="444500"/>
                  </a:lnTo>
                  <a:lnTo>
                    <a:pt x="66268" y="444500"/>
                  </a:lnTo>
                  <a:lnTo>
                    <a:pt x="66586" y="457200"/>
                  </a:lnTo>
                  <a:lnTo>
                    <a:pt x="68694" y="469900"/>
                  </a:lnTo>
                  <a:lnTo>
                    <a:pt x="69215" y="469900"/>
                  </a:lnTo>
                  <a:lnTo>
                    <a:pt x="69507" y="482600"/>
                  </a:lnTo>
                  <a:lnTo>
                    <a:pt x="68453" y="482600"/>
                  </a:lnTo>
                  <a:lnTo>
                    <a:pt x="68135" y="495300"/>
                  </a:lnTo>
                  <a:lnTo>
                    <a:pt x="68668" y="508000"/>
                  </a:lnTo>
                  <a:lnTo>
                    <a:pt x="69456" y="520700"/>
                  </a:lnTo>
                  <a:lnTo>
                    <a:pt x="70294" y="520700"/>
                  </a:lnTo>
                  <a:lnTo>
                    <a:pt x="71183" y="533400"/>
                  </a:lnTo>
                  <a:lnTo>
                    <a:pt x="72136" y="533400"/>
                  </a:lnTo>
                  <a:lnTo>
                    <a:pt x="72948" y="546100"/>
                  </a:lnTo>
                  <a:lnTo>
                    <a:pt x="73837" y="558800"/>
                  </a:lnTo>
                  <a:lnTo>
                    <a:pt x="74777" y="558800"/>
                  </a:lnTo>
                  <a:lnTo>
                    <a:pt x="77012" y="571500"/>
                  </a:lnTo>
                  <a:lnTo>
                    <a:pt x="78676" y="584200"/>
                  </a:lnTo>
                  <a:lnTo>
                    <a:pt x="80721" y="596900"/>
                  </a:lnTo>
                  <a:lnTo>
                    <a:pt x="80987" y="596900"/>
                  </a:lnTo>
                  <a:lnTo>
                    <a:pt x="82397" y="609600"/>
                  </a:lnTo>
                  <a:lnTo>
                    <a:pt x="82410" y="622300"/>
                  </a:lnTo>
                  <a:lnTo>
                    <a:pt x="79946" y="622300"/>
                  </a:lnTo>
                  <a:lnTo>
                    <a:pt x="80035" y="635000"/>
                  </a:lnTo>
                  <a:lnTo>
                    <a:pt x="80606" y="647700"/>
                  </a:lnTo>
                  <a:lnTo>
                    <a:pt x="81572" y="647700"/>
                  </a:lnTo>
                  <a:lnTo>
                    <a:pt x="83096" y="660400"/>
                  </a:lnTo>
                  <a:lnTo>
                    <a:pt x="85051" y="673100"/>
                  </a:lnTo>
                  <a:lnTo>
                    <a:pt x="87299" y="673100"/>
                  </a:lnTo>
                  <a:lnTo>
                    <a:pt x="88442" y="685800"/>
                  </a:lnTo>
                  <a:lnTo>
                    <a:pt x="90068" y="685800"/>
                  </a:lnTo>
                  <a:lnTo>
                    <a:pt x="90893" y="698500"/>
                  </a:lnTo>
                  <a:lnTo>
                    <a:pt x="92354" y="711200"/>
                  </a:lnTo>
                  <a:lnTo>
                    <a:pt x="93141" y="711200"/>
                  </a:lnTo>
                  <a:lnTo>
                    <a:pt x="93675" y="723900"/>
                  </a:lnTo>
                  <a:lnTo>
                    <a:pt x="94246" y="723900"/>
                  </a:lnTo>
                  <a:lnTo>
                    <a:pt x="96964" y="736600"/>
                  </a:lnTo>
                  <a:lnTo>
                    <a:pt x="98679" y="749300"/>
                  </a:lnTo>
                  <a:lnTo>
                    <a:pt x="100482" y="749300"/>
                  </a:lnTo>
                  <a:lnTo>
                    <a:pt x="102387" y="762000"/>
                  </a:lnTo>
                  <a:lnTo>
                    <a:pt x="103784" y="762000"/>
                  </a:lnTo>
                  <a:lnTo>
                    <a:pt x="100812" y="774700"/>
                  </a:lnTo>
                  <a:lnTo>
                    <a:pt x="98437" y="774700"/>
                  </a:lnTo>
                  <a:lnTo>
                    <a:pt x="89496" y="787400"/>
                  </a:lnTo>
                  <a:lnTo>
                    <a:pt x="91160" y="800100"/>
                  </a:lnTo>
                  <a:lnTo>
                    <a:pt x="99923" y="800100"/>
                  </a:lnTo>
                  <a:lnTo>
                    <a:pt x="99187" y="812800"/>
                  </a:lnTo>
                  <a:lnTo>
                    <a:pt x="95326" y="812800"/>
                  </a:lnTo>
                  <a:lnTo>
                    <a:pt x="92341" y="825500"/>
                  </a:lnTo>
                  <a:lnTo>
                    <a:pt x="89446" y="825500"/>
                  </a:lnTo>
                  <a:lnTo>
                    <a:pt x="85140" y="838200"/>
                  </a:lnTo>
                  <a:lnTo>
                    <a:pt x="81622" y="850900"/>
                  </a:lnTo>
                  <a:lnTo>
                    <a:pt x="78663" y="863600"/>
                  </a:lnTo>
                  <a:lnTo>
                    <a:pt x="76073" y="876300"/>
                  </a:lnTo>
                  <a:lnTo>
                    <a:pt x="73952" y="876300"/>
                  </a:lnTo>
                  <a:lnTo>
                    <a:pt x="73063" y="889000"/>
                  </a:lnTo>
                  <a:lnTo>
                    <a:pt x="72517" y="889000"/>
                  </a:lnTo>
                  <a:lnTo>
                    <a:pt x="68414" y="901700"/>
                  </a:lnTo>
                  <a:lnTo>
                    <a:pt x="66827" y="901700"/>
                  </a:lnTo>
                  <a:lnTo>
                    <a:pt x="64401" y="914400"/>
                  </a:lnTo>
                  <a:lnTo>
                    <a:pt x="62738" y="927100"/>
                  </a:lnTo>
                  <a:lnTo>
                    <a:pt x="61671" y="939800"/>
                  </a:lnTo>
                  <a:lnTo>
                    <a:pt x="61074" y="952500"/>
                  </a:lnTo>
                  <a:lnTo>
                    <a:pt x="60921" y="965200"/>
                  </a:lnTo>
                  <a:lnTo>
                    <a:pt x="61087" y="977900"/>
                  </a:lnTo>
                  <a:lnTo>
                    <a:pt x="61683" y="977900"/>
                  </a:lnTo>
                  <a:lnTo>
                    <a:pt x="62890" y="990600"/>
                  </a:lnTo>
                  <a:lnTo>
                    <a:pt x="65189" y="1003300"/>
                  </a:lnTo>
                  <a:lnTo>
                    <a:pt x="66763" y="1016000"/>
                  </a:lnTo>
                  <a:lnTo>
                    <a:pt x="67843" y="1028700"/>
                  </a:lnTo>
                  <a:lnTo>
                    <a:pt x="68618" y="1041400"/>
                  </a:lnTo>
                  <a:lnTo>
                    <a:pt x="69088" y="1041400"/>
                  </a:lnTo>
                  <a:lnTo>
                    <a:pt x="69977" y="1066800"/>
                  </a:lnTo>
                  <a:lnTo>
                    <a:pt x="70446" y="1079500"/>
                  </a:lnTo>
                  <a:lnTo>
                    <a:pt x="71208" y="1092200"/>
                  </a:lnTo>
                  <a:lnTo>
                    <a:pt x="71678" y="1092200"/>
                  </a:lnTo>
                  <a:lnTo>
                    <a:pt x="72288" y="1104900"/>
                  </a:lnTo>
                  <a:lnTo>
                    <a:pt x="72910" y="1117600"/>
                  </a:lnTo>
                  <a:lnTo>
                    <a:pt x="73266" y="1117600"/>
                  </a:lnTo>
                  <a:lnTo>
                    <a:pt x="73431" y="1130300"/>
                  </a:lnTo>
                  <a:lnTo>
                    <a:pt x="73507" y="1143000"/>
                  </a:lnTo>
                  <a:lnTo>
                    <a:pt x="71793" y="1143000"/>
                  </a:lnTo>
                  <a:lnTo>
                    <a:pt x="69659" y="1155700"/>
                  </a:lnTo>
                  <a:lnTo>
                    <a:pt x="68224" y="1155700"/>
                  </a:lnTo>
                  <a:lnTo>
                    <a:pt x="67373" y="1168400"/>
                  </a:lnTo>
                  <a:lnTo>
                    <a:pt x="67005" y="1168400"/>
                  </a:lnTo>
                  <a:lnTo>
                    <a:pt x="66598" y="1193800"/>
                  </a:lnTo>
                  <a:lnTo>
                    <a:pt x="66090" y="1206500"/>
                  </a:lnTo>
                  <a:lnTo>
                    <a:pt x="64909" y="1231900"/>
                  </a:lnTo>
                  <a:lnTo>
                    <a:pt x="64516" y="1231900"/>
                  </a:lnTo>
                  <a:lnTo>
                    <a:pt x="63627" y="1257300"/>
                  </a:lnTo>
                  <a:lnTo>
                    <a:pt x="63322" y="1257300"/>
                  </a:lnTo>
                  <a:lnTo>
                    <a:pt x="62890" y="1270000"/>
                  </a:lnTo>
                  <a:lnTo>
                    <a:pt x="62522" y="1295400"/>
                  </a:lnTo>
                  <a:lnTo>
                    <a:pt x="61849" y="1320800"/>
                  </a:lnTo>
                  <a:lnTo>
                    <a:pt x="61620" y="1333500"/>
                  </a:lnTo>
                  <a:lnTo>
                    <a:pt x="61429" y="1346200"/>
                  </a:lnTo>
                  <a:lnTo>
                    <a:pt x="61074" y="1346200"/>
                  </a:lnTo>
                  <a:lnTo>
                    <a:pt x="60147" y="1358900"/>
                  </a:lnTo>
                  <a:lnTo>
                    <a:pt x="59169" y="1371600"/>
                  </a:lnTo>
                  <a:lnTo>
                    <a:pt x="58458" y="1384300"/>
                  </a:lnTo>
                  <a:lnTo>
                    <a:pt x="58331" y="1397000"/>
                  </a:lnTo>
                  <a:lnTo>
                    <a:pt x="57365" y="1397000"/>
                  </a:lnTo>
                  <a:lnTo>
                    <a:pt x="55537" y="1409700"/>
                  </a:lnTo>
                  <a:lnTo>
                    <a:pt x="54241" y="1409700"/>
                  </a:lnTo>
                  <a:lnTo>
                    <a:pt x="53301" y="1422400"/>
                  </a:lnTo>
                  <a:lnTo>
                    <a:pt x="52578" y="1422400"/>
                  </a:lnTo>
                  <a:lnTo>
                    <a:pt x="50622" y="1447800"/>
                  </a:lnTo>
                  <a:lnTo>
                    <a:pt x="48615" y="1460500"/>
                  </a:lnTo>
                  <a:lnTo>
                    <a:pt x="47828" y="1473200"/>
                  </a:lnTo>
                  <a:lnTo>
                    <a:pt x="46189" y="1485900"/>
                  </a:lnTo>
                  <a:lnTo>
                    <a:pt x="45427" y="1485900"/>
                  </a:lnTo>
                  <a:lnTo>
                    <a:pt x="44107" y="1498600"/>
                  </a:lnTo>
                  <a:lnTo>
                    <a:pt x="42824" y="1511300"/>
                  </a:lnTo>
                  <a:lnTo>
                    <a:pt x="41516" y="1524000"/>
                  </a:lnTo>
                  <a:lnTo>
                    <a:pt x="40119" y="1536700"/>
                  </a:lnTo>
                  <a:lnTo>
                    <a:pt x="38303" y="1549400"/>
                  </a:lnTo>
                  <a:lnTo>
                    <a:pt x="34505" y="1587500"/>
                  </a:lnTo>
                  <a:lnTo>
                    <a:pt x="32664" y="1600200"/>
                  </a:lnTo>
                  <a:lnTo>
                    <a:pt x="31000" y="1612900"/>
                  </a:lnTo>
                  <a:lnTo>
                    <a:pt x="30848" y="1625600"/>
                  </a:lnTo>
                  <a:lnTo>
                    <a:pt x="30264" y="1625600"/>
                  </a:lnTo>
                  <a:lnTo>
                    <a:pt x="28956" y="1638300"/>
                  </a:lnTo>
                  <a:lnTo>
                    <a:pt x="26581" y="1638300"/>
                  </a:lnTo>
                  <a:lnTo>
                    <a:pt x="22796" y="1663700"/>
                  </a:lnTo>
                  <a:lnTo>
                    <a:pt x="19710" y="1676400"/>
                  </a:lnTo>
                  <a:lnTo>
                    <a:pt x="17081" y="1689100"/>
                  </a:lnTo>
                  <a:lnTo>
                    <a:pt x="14757" y="1701800"/>
                  </a:lnTo>
                  <a:lnTo>
                    <a:pt x="12979" y="1714500"/>
                  </a:lnTo>
                  <a:lnTo>
                    <a:pt x="11163" y="1714500"/>
                  </a:lnTo>
                  <a:lnTo>
                    <a:pt x="9245" y="1727200"/>
                  </a:lnTo>
                  <a:lnTo>
                    <a:pt x="7188" y="1739900"/>
                  </a:lnTo>
                  <a:lnTo>
                    <a:pt x="4495" y="1752600"/>
                  </a:lnTo>
                  <a:lnTo>
                    <a:pt x="2514" y="1765300"/>
                  </a:lnTo>
                  <a:lnTo>
                    <a:pt x="1473" y="1778000"/>
                  </a:lnTo>
                  <a:lnTo>
                    <a:pt x="1651" y="1803400"/>
                  </a:lnTo>
                  <a:lnTo>
                    <a:pt x="1498" y="1803400"/>
                  </a:lnTo>
                  <a:lnTo>
                    <a:pt x="76" y="1816100"/>
                  </a:lnTo>
                  <a:lnTo>
                    <a:pt x="1168" y="1816100"/>
                  </a:lnTo>
                  <a:lnTo>
                    <a:pt x="0" y="1828800"/>
                  </a:lnTo>
                  <a:lnTo>
                    <a:pt x="1206" y="1841500"/>
                  </a:lnTo>
                  <a:lnTo>
                    <a:pt x="2806" y="1854200"/>
                  </a:lnTo>
                  <a:lnTo>
                    <a:pt x="3060" y="1854200"/>
                  </a:lnTo>
                  <a:lnTo>
                    <a:pt x="2159" y="1866900"/>
                  </a:lnTo>
                  <a:lnTo>
                    <a:pt x="2476" y="1879600"/>
                  </a:lnTo>
                  <a:lnTo>
                    <a:pt x="14579" y="1879600"/>
                  </a:lnTo>
                  <a:lnTo>
                    <a:pt x="15595" y="1892300"/>
                  </a:lnTo>
                  <a:lnTo>
                    <a:pt x="22428" y="1892300"/>
                  </a:lnTo>
                  <a:lnTo>
                    <a:pt x="23088" y="1905000"/>
                  </a:lnTo>
                  <a:lnTo>
                    <a:pt x="30530" y="1905000"/>
                  </a:lnTo>
                  <a:lnTo>
                    <a:pt x="37325" y="1917700"/>
                  </a:lnTo>
                  <a:lnTo>
                    <a:pt x="58585" y="1917700"/>
                  </a:lnTo>
                  <a:lnTo>
                    <a:pt x="66217" y="1930400"/>
                  </a:lnTo>
                  <a:lnTo>
                    <a:pt x="102349" y="1930400"/>
                  </a:lnTo>
                  <a:lnTo>
                    <a:pt x="102806" y="1917700"/>
                  </a:lnTo>
                  <a:lnTo>
                    <a:pt x="104584" y="1917700"/>
                  </a:lnTo>
                  <a:lnTo>
                    <a:pt x="106006" y="1930400"/>
                  </a:lnTo>
                  <a:lnTo>
                    <a:pt x="125869" y="1930400"/>
                  </a:lnTo>
                  <a:lnTo>
                    <a:pt x="138899" y="1943100"/>
                  </a:lnTo>
                  <a:lnTo>
                    <a:pt x="152857" y="1955800"/>
                  </a:lnTo>
                  <a:lnTo>
                    <a:pt x="243547" y="1955800"/>
                  </a:lnTo>
                  <a:lnTo>
                    <a:pt x="245122" y="1943100"/>
                  </a:lnTo>
                  <a:lnTo>
                    <a:pt x="243319" y="1943100"/>
                  </a:lnTo>
                  <a:lnTo>
                    <a:pt x="242290" y="1930400"/>
                  </a:lnTo>
                  <a:lnTo>
                    <a:pt x="241033" y="1930400"/>
                  </a:lnTo>
                  <a:lnTo>
                    <a:pt x="238836" y="1917700"/>
                  </a:lnTo>
                  <a:lnTo>
                    <a:pt x="244817" y="1917700"/>
                  </a:lnTo>
                  <a:lnTo>
                    <a:pt x="246799" y="1905000"/>
                  </a:lnTo>
                  <a:lnTo>
                    <a:pt x="249301" y="1905000"/>
                  </a:lnTo>
                  <a:lnTo>
                    <a:pt x="251282" y="1892300"/>
                  </a:lnTo>
                  <a:lnTo>
                    <a:pt x="257429" y="1892300"/>
                  </a:lnTo>
                  <a:lnTo>
                    <a:pt x="260311" y="1879600"/>
                  </a:lnTo>
                  <a:lnTo>
                    <a:pt x="407263" y="1879600"/>
                  </a:lnTo>
                  <a:lnTo>
                    <a:pt x="409232" y="1866900"/>
                  </a:lnTo>
                  <a:lnTo>
                    <a:pt x="435584" y="1866900"/>
                  </a:lnTo>
                  <a:lnTo>
                    <a:pt x="445058" y="1854200"/>
                  </a:lnTo>
                  <a:lnTo>
                    <a:pt x="446481" y="1854200"/>
                  </a:lnTo>
                  <a:lnTo>
                    <a:pt x="442696" y="1841500"/>
                  </a:lnTo>
                  <a:lnTo>
                    <a:pt x="437184" y="1841500"/>
                  </a:lnTo>
                  <a:lnTo>
                    <a:pt x="435724" y="1828800"/>
                  </a:lnTo>
                  <a:lnTo>
                    <a:pt x="443052" y="1828800"/>
                  </a:lnTo>
                  <a:lnTo>
                    <a:pt x="450418" y="1841500"/>
                  </a:lnTo>
                  <a:lnTo>
                    <a:pt x="473176" y="1841500"/>
                  </a:lnTo>
                  <a:lnTo>
                    <a:pt x="477824" y="1828800"/>
                  </a:lnTo>
                  <a:lnTo>
                    <a:pt x="478713" y="1828800"/>
                  </a:lnTo>
                  <a:lnTo>
                    <a:pt x="485419" y="1816100"/>
                  </a:lnTo>
                  <a:lnTo>
                    <a:pt x="507682" y="1816100"/>
                  </a:lnTo>
                  <a:lnTo>
                    <a:pt x="518007" y="1828800"/>
                  </a:lnTo>
                  <a:lnTo>
                    <a:pt x="552742" y="1828800"/>
                  </a:lnTo>
                  <a:lnTo>
                    <a:pt x="548322" y="1790700"/>
                  </a:lnTo>
                  <a:lnTo>
                    <a:pt x="541604" y="1765300"/>
                  </a:lnTo>
                  <a:lnTo>
                    <a:pt x="539724" y="1765300"/>
                  </a:lnTo>
                  <a:lnTo>
                    <a:pt x="537540" y="1752600"/>
                  </a:lnTo>
                  <a:lnTo>
                    <a:pt x="536956" y="1739900"/>
                  </a:lnTo>
                  <a:lnTo>
                    <a:pt x="535546" y="1739900"/>
                  </a:lnTo>
                  <a:lnTo>
                    <a:pt x="533120" y="1727200"/>
                  </a:lnTo>
                  <a:lnTo>
                    <a:pt x="531418" y="1727200"/>
                  </a:lnTo>
                  <a:lnTo>
                    <a:pt x="528510" y="1714500"/>
                  </a:lnTo>
                  <a:lnTo>
                    <a:pt x="527685" y="1701800"/>
                  </a:lnTo>
                  <a:lnTo>
                    <a:pt x="524065" y="1689100"/>
                  </a:lnTo>
                  <a:lnTo>
                    <a:pt x="522287" y="1689100"/>
                  </a:lnTo>
                  <a:lnTo>
                    <a:pt x="518909" y="1663700"/>
                  </a:lnTo>
                  <a:lnTo>
                    <a:pt x="517931" y="1663700"/>
                  </a:lnTo>
                  <a:lnTo>
                    <a:pt x="516153" y="1651000"/>
                  </a:lnTo>
                  <a:lnTo>
                    <a:pt x="513016" y="1638300"/>
                  </a:lnTo>
                  <a:lnTo>
                    <a:pt x="510044" y="1625600"/>
                  </a:lnTo>
                  <a:lnTo>
                    <a:pt x="506831" y="1612900"/>
                  </a:lnTo>
                  <a:lnTo>
                    <a:pt x="502983" y="1600200"/>
                  </a:lnTo>
                  <a:lnTo>
                    <a:pt x="502412" y="1600200"/>
                  </a:lnTo>
                  <a:lnTo>
                    <a:pt x="496849" y="1562100"/>
                  </a:lnTo>
                  <a:lnTo>
                    <a:pt x="494131" y="1549400"/>
                  </a:lnTo>
                  <a:lnTo>
                    <a:pt x="491274" y="1536700"/>
                  </a:lnTo>
                  <a:lnTo>
                    <a:pt x="486968" y="1511300"/>
                  </a:lnTo>
                  <a:lnTo>
                    <a:pt x="482574" y="1498600"/>
                  </a:lnTo>
                  <a:lnTo>
                    <a:pt x="473265" y="1447800"/>
                  </a:lnTo>
                  <a:lnTo>
                    <a:pt x="485863" y="1447800"/>
                  </a:lnTo>
                  <a:lnTo>
                    <a:pt x="493306" y="1435100"/>
                  </a:lnTo>
                  <a:lnTo>
                    <a:pt x="526694" y="1422400"/>
                  </a:lnTo>
                  <a:lnTo>
                    <a:pt x="552627" y="1422400"/>
                  </a:lnTo>
                  <a:lnTo>
                    <a:pt x="565873" y="1409700"/>
                  </a:lnTo>
                  <a:lnTo>
                    <a:pt x="592289" y="1409700"/>
                  </a:lnTo>
                  <a:lnTo>
                    <a:pt x="605523" y="1397000"/>
                  </a:lnTo>
                  <a:lnTo>
                    <a:pt x="614819" y="1397000"/>
                  </a:lnTo>
                  <a:lnTo>
                    <a:pt x="618413" y="1384300"/>
                  </a:lnTo>
                  <a:lnTo>
                    <a:pt x="644779" y="1384300"/>
                  </a:lnTo>
                  <a:lnTo>
                    <a:pt x="648246" y="1371600"/>
                  </a:lnTo>
                  <a:lnTo>
                    <a:pt x="660095" y="1371600"/>
                  </a:lnTo>
                  <a:lnTo>
                    <a:pt x="661606" y="1358900"/>
                  </a:lnTo>
                  <a:close/>
                </a:path>
                <a:path w="1757679" h="1956435">
                  <a:moveTo>
                    <a:pt x="1757578" y="443826"/>
                  </a:moveTo>
                  <a:lnTo>
                    <a:pt x="1735467" y="406717"/>
                  </a:lnTo>
                  <a:lnTo>
                    <a:pt x="1727746" y="397141"/>
                  </a:lnTo>
                  <a:lnTo>
                    <a:pt x="1727555" y="394614"/>
                  </a:lnTo>
                  <a:lnTo>
                    <a:pt x="1728000" y="391096"/>
                  </a:lnTo>
                  <a:lnTo>
                    <a:pt x="1729092" y="387794"/>
                  </a:lnTo>
                  <a:lnTo>
                    <a:pt x="1735582" y="378409"/>
                  </a:lnTo>
                  <a:lnTo>
                    <a:pt x="1736356" y="371513"/>
                  </a:lnTo>
                  <a:lnTo>
                    <a:pt x="1732813" y="360286"/>
                  </a:lnTo>
                  <a:lnTo>
                    <a:pt x="1727822" y="345236"/>
                  </a:lnTo>
                  <a:lnTo>
                    <a:pt x="1723275" y="328485"/>
                  </a:lnTo>
                  <a:lnTo>
                    <a:pt x="1702981" y="291884"/>
                  </a:lnTo>
                  <a:lnTo>
                    <a:pt x="1665998" y="261962"/>
                  </a:lnTo>
                  <a:lnTo>
                    <a:pt x="1661134" y="257403"/>
                  </a:lnTo>
                  <a:lnTo>
                    <a:pt x="1656905" y="252107"/>
                  </a:lnTo>
                  <a:lnTo>
                    <a:pt x="1654632" y="248653"/>
                  </a:lnTo>
                  <a:lnTo>
                    <a:pt x="1651266" y="245745"/>
                  </a:lnTo>
                  <a:lnTo>
                    <a:pt x="1640205" y="242697"/>
                  </a:lnTo>
                  <a:lnTo>
                    <a:pt x="1632788" y="241630"/>
                  </a:lnTo>
                  <a:lnTo>
                    <a:pt x="1623326" y="247878"/>
                  </a:lnTo>
                  <a:lnTo>
                    <a:pt x="1619504" y="251790"/>
                  </a:lnTo>
                  <a:lnTo>
                    <a:pt x="1615884" y="253174"/>
                  </a:lnTo>
                  <a:lnTo>
                    <a:pt x="1610360" y="256159"/>
                  </a:lnTo>
                  <a:lnTo>
                    <a:pt x="1608099" y="256235"/>
                  </a:lnTo>
                  <a:lnTo>
                    <a:pt x="1591691" y="249847"/>
                  </a:lnTo>
                  <a:lnTo>
                    <a:pt x="1578444" y="250698"/>
                  </a:lnTo>
                  <a:lnTo>
                    <a:pt x="1573872" y="251637"/>
                  </a:lnTo>
                  <a:lnTo>
                    <a:pt x="1568577" y="250291"/>
                  </a:lnTo>
                  <a:lnTo>
                    <a:pt x="1559077" y="252120"/>
                  </a:lnTo>
                  <a:lnTo>
                    <a:pt x="1519097" y="291871"/>
                  </a:lnTo>
                  <a:lnTo>
                    <a:pt x="1518348" y="294868"/>
                  </a:lnTo>
                  <a:lnTo>
                    <a:pt x="1512303" y="301358"/>
                  </a:lnTo>
                  <a:lnTo>
                    <a:pt x="1511033" y="307162"/>
                  </a:lnTo>
                  <a:lnTo>
                    <a:pt x="1506702" y="317347"/>
                  </a:lnTo>
                  <a:lnTo>
                    <a:pt x="1500543" y="323926"/>
                  </a:lnTo>
                  <a:lnTo>
                    <a:pt x="1498295" y="329933"/>
                  </a:lnTo>
                  <a:lnTo>
                    <a:pt x="1495450" y="335622"/>
                  </a:lnTo>
                  <a:lnTo>
                    <a:pt x="1494307" y="338467"/>
                  </a:lnTo>
                  <a:lnTo>
                    <a:pt x="1490675" y="346456"/>
                  </a:lnTo>
                  <a:lnTo>
                    <a:pt x="1488198" y="353199"/>
                  </a:lnTo>
                  <a:lnTo>
                    <a:pt x="1486547" y="360172"/>
                  </a:lnTo>
                  <a:lnTo>
                    <a:pt x="1486039" y="367906"/>
                  </a:lnTo>
                  <a:lnTo>
                    <a:pt x="1485328" y="368846"/>
                  </a:lnTo>
                  <a:lnTo>
                    <a:pt x="1479054" y="372300"/>
                  </a:lnTo>
                  <a:lnTo>
                    <a:pt x="1476400" y="375983"/>
                  </a:lnTo>
                  <a:lnTo>
                    <a:pt x="1475105" y="380098"/>
                  </a:lnTo>
                  <a:lnTo>
                    <a:pt x="1466659" y="385724"/>
                  </a:lnTo>
                  <a:lnTo>
                    <a:pt x="1463319" y="390093"/>
                  </a:lnTo>
                  <a:lnTo>
                    <a:pt x="1461325" y="396036"/>
                  </a:lnTo>
                  <a:lnTo>
                    <a:pt x="1460258" y="396735"/>
                  </a:lnTo>
                  <a:lnTo>
                    <a:pt x="1457553" y="396925"/>
                  </a:lnTo>
                  <a:lnTo>
                    <a:pt x="1454543" y="396544"/>
                  </a:lnTo>
                  <a:lnTo>
                    <a:pt x="1446199" y="399554"/>
                  </a:lnTo>
                  <a:lnTo>
                    <a:pt x="1440357" y="398805"/>
                  </a:lnTo>
                  <a:lnTo>
                    <a:pt x="1431404" y="398284"/>
                  </a:lnTo>
                  <a:lnTo>
                    <a:pt x="1428483" y="398487"/>
                  </a:lnTo>
                  <a:lnTo>
                    <a:pt x="1382204" y="412673"/>
                  </a:lnTo>
                  <a:lnTo>
                    <a:pt x="1347889" y="430657"/>
                  </a:lnTo>
                  <a:lnTo>
                    <a:pt x="1285138" y="479234"/>
                  </a:lnTo>
                  <a:lnTo>
                    <a:pt x="1271308" y="489597"/>
                  </a:lnTo>
                  <a:lnTo>
                    <a:pt x="1241005" y="521538"/>
                  </a:lnTo>
                  <a:lnTo>
                    <a:pt x="1217244" y="552665"/>
                  </a:lnTo>
                  <a:lnTo>
                    <a:pt x="1200848" y="575868"/>
                  </a:lnTo>
                  <a:lnTo>
                    <a:pt x="1192390" y="587273"/>
                  </a:lnTo>
                  <a:lnTo>
                    <a:pt x="1183474" y="598360"/>
                  </a:lnTo>
                  <a:lnTo>
                    <a:pt x="1161110" y="624039"/>
                  </a:lnTo>
                  <a:lnTo>
                    <a:pt x="1158671" y="627253"/>
                  </a:lnTo>
                  <a:lnTo>
                    <a:pt x="1118552" y="712241"/>
                  </a:lnTo>
                  <a:lnTo>
                    <a:pt x="1117371" y="713536"/>
                  </a:lnTo>
                  <a:lnTo>
                    <a:pt x="1111859" y="714565"/>
                  </a:lnTo>
                  <a:lnTo>
                    <a:pt x="1108849" y="716800"/>
                  </a:lnTo>
                  <a:lnTo>
                    <a:pt x="1106030" y="731177"/>
                  </a:lnTo>
                  <a:lnTo>
                    <a:pt x="1101737" y="738073"/>
                  </a:lnTo>
                  <a:lnTo>
                    <a:pt x="1088301" y="755865"/>
                  </a:lnTo>
                  <a:lnTo>
                    <a:pt x="1087589" y="758736"/>
                  </a:lnTo>
                  <a:lnTo>
                    <a:pt x="1090079" y="767346"/>
                  </a:lnTo>
                  <a:lnTo>
                    <a:pt x="1089558" y="769035"/>
                  </a:lnTo>
                  <a:lnTo>
                    <a:pt x="1085735" y="774814"/>
                  </a:lnTo>
                  <a:lnTo>
                    <a:pt x="1076718" y="784136"/>
                  </a:lnTo>
                  <a:lnTo>
                    <a:pt x="1072718" y="790143"/>
                  </a:lnTo>
                  <a:lnTo>
                    <a:pt x="1071448" y="790486"/>
                  </a:lnTo>
                  <a:lnTo>
                    <a:pt x="1068273" y="793813"/>
                  </a:lnTo>
                  <a:lnTo>
                    <a:pt x="1059561" y="807961"/>
                  </a:lnTo>
                  <a:lnTo>
                    <a:pt x="1053274" y="817587"/>
                  </a:lnTo>
                  <a:lnTo>
                    <a:pt x="1050607" y="820712"/>
                  </a:lnTo>
                  <a:lnTo>
                    <a:pt x="1045349" y="827925"/>
                  </a:lnTo>
                  <a:lnTo>
                    <a:pt x="1042123" y="831646"/>
                  </a:lnTo>
                  <a:lnTo>
                    <a:pt x="1033830" y="847686"/>
                  </a:lnTo>
                  <a:lnTo>
                    <a:pt x="1028534" y="859790"/>
                  </a:lnTo>
                  <a:lnTo>
                    <a:pt x="1024039" y="872210"/>
                  </a:lnTo>
                  <a:lnTo>
                    <a:pt x="1018362" y="892784"/>
                  </a:lnTo>
                  <a:lnTo>
                    <a:pt x="1015936" y="900455"/>
                  </a:lnTo>
                  <a:lnTo>
                    <a:pt x="1013129" y="908011"/>
                  </a:lnTo>
                  <a:lnTo>
                    <a:pt x="1004138" y="929538"/>
                  </a:lnTo>
                  <a:lnTo>
                    <a:pt x="1000010" y="944003"/>
                  </a:lnTo>
                  <a:lnTo>
                    <a:pt x="997712" y="958875"/>
                  </a:lnTo>
                  <a:lnTo>
                    <a:pt x="997432" y="974166"/>
                  </a:lnTo>
                  <a:lnTo>
                    <a:pt x="997610" y="977493"/>
                  </a:lnTo>
                  <a:lnTo>
                    <a:pt x="997280" y="991857"/>
                  </a:lnTo>
                  <a:lnTo>
                    <a:pt x="995997" y="999350"/>
                  </a:lnTo>
                  <a:lnTo>
                    <a:pt x="994130" y="1006868"/>
                  </a:lnTo>
                  <a:lnTo>
                    <a:pt x="990942" y="1021473"/>
                  </a:lnTo>
                  <a:lnTo>
                    <a:pt x="979360" y="1106093"/>
                  </a:lnTo>
                  <a:lnTo>
                    <a:pt x="974509" y="1154620"/>
                  </a:lnTo>
                  <a:lnTo>
                    <a:pt x="971473" y="1191729"/>
                  </a:lnTo>
                  <a:lnTo>
                    <a:pt x="967092" y="1237576"/>
                  </a:lnTo>
                  <a:lnTo>
                    <a:pt x="965974" y="1244955"/>
                  </a:lnTo>
                  <a:lnTo>
                    <a:pt x="964463" y="1252283"/>
                  </a:lnTo>
                  <a:lnTo>
                    <a:pt x="961275" y="1262875"/>
                  </a:lnTo>
                  <a:lnTo>
                    <a:pt x="938123" y="1445044"/>
                  </a:lnTo>
                  <a:lnTo>
                    <a:pt x="935647" y="1468120"/>
                  </a:lnTo>
                  <a:lnTo>
                    <a:pt x="933792" y="1481734"/>
                  </a:lnTo>
                  <a:lnTo>
                    <a:pt x="929995" y="1499755"/>
                  </a:lnTo>
                  <a:lnTo>
                    <a:pt x="928077" y="1511109"/>
                  </a:lnTo>
                  <a:lnTo>
                    <a:pt x="923328" y="1547279"/>
                  </a:lnTo>
                  <a:lnTo>
                    <a:pt x="919543" y="1573872"/>
                  </a:lnTo>
                  <a:lnTo>
                    <a:pt x="916749" y="1590408"/>
                  </a:lnTo>
                  <a:lnTo>
                    <a:pt x="915885" y="1593659"/>
                  </a:lnTo>
                  <a:lnTo>
                    <a:pt x="914476" y="1614182"/>
                  </a:lnTo>
                  <a:lnTo>
                    <a:pt x="914158" y="1622806"/>
                  </a:lnTo>
                  <a:lnTo>
                    <a:pt x="914577" y="1637665"/>
                  </a:lnTo>
                  <a:lnTo>
                    <a:pt x="913117" y="1644700"/>
                  </a:lnTo>
                  <a:lnTo>
                    <a:pt x="913180" y="1655394"/>
                  </a:lnTo>
                  <a:lnTo>
                    <a:pt x="912901" y="1657959"/>
                  </a:lnTo>
                  <a:lnTo>
                    <a:pt x="912977" y="1670240"/>
                  </a:lnTo>
                  <a:lnTo>
                    <a:pt x="914425" y="1681429"/>
                  </a:lnTo>
                  <a:lnTo>
                    <a:pt x="914501" y="1687614"/>
                  </a:lnTo>
                  <a:lnTo>
                    <a:pt x="912063" y="1701215"/>
                  </a:lnTo>
                  <a:lnTo>
                    <a:pt x="910971" y="1708797"/>
                  </a:lnTo>
                  <a:lnTo>
                    <a:pt x="915695" y="1715617"/>
                  </a:lnTo>
                  <a:lnTo>
                    <a:pt x="913650" y="1722399"/>
                  </a:lnTo>
                  <a:lnTo>
                    <a:pt x="910818" y="1729193"/>
                  </a:lnTo>
                  <a:lnTo>
                    <a:pt x="914425" y="1736217"/>
                  </a:lnTo>
                  <a:lnTo>
                    <a:pt x="918667" y="1738109"/>
                  </a:lnTo>
                  <a:lnTo>
                    <a:pt x="927201" y="1739760"/>
                  </a:lnTo>
                  <a:lnTo>
                    <a:pt x="945718" y="1742897"/>
                  </a:lnTo>
                  <a:lnTo>
                    <a:pt x="954938" y="1744662"/>
                  </a:lnTo>
                  <a:lnTo>
                    <a:pt x="964006" y="1747215"/>
                  </a:lnTo>
                  <a:lnTo>
                    <a:pt x="968044" y="1748624"/>
                  </a:lnTo>
                  <a:lnTo>
                    <a:pt x="972540" y="1748828"/>
                  </a:lnTo>
                  <a:lnTo>
                    <a:pt x="979627" y="1749729"/>
                  </a:lnTo>
                  <a:lnTo>
                    <a:pt x="982484" y="1749577"/>
                  </a:lnTo>
                  <a:lnTo>
                    <a:pt x="986955" y="1750148"/>
                  </a:lnTo>
                  <a:lnTo>
                    <a:pt x="990117" y="1751317"/>
                  </a:lnTo>
                  <a:lnTo>
                    <a:pt x="992212" y="1756092"/>
                  </a:lnTo>
                  <a:lnTo>
                    <a:pt x="989609" y="1761642"/>
                  </a:lnTo>
                  <a:lnTo>
                    <a:pt x="993533" y="1765388"/>
                  </a:lnTo>
                  <a:lnTo>
                    <a:pt x="996188" y="1766379"/>
                  </a:lnTo>
                  <a:lnTo>
                    <a:pt x="998131" y="1764906"/>
                  </a:lnTo>
                  <a:lnTo>
                    <a:pt x="1021740" y="1754136"/>
                  </a:lnTo>
                  <a:lnTo>
                    <a:pt x="1027480" y="1753425"/>
                  </a:lnTo>
                  <a:lnTo>
                    <a:pt x="1037958" y="1754606"/>
                  </a:lnTo>
                  <a:lnTo>
                    <a:pt x="1039774" y="1755838"/>
                  </a:lnTo>
                  <a:lnTo>
                    <a:pt x="1039355" y="1765274"/>
                  </a:lnTo>
                  <a:lnTo>
                    <a:pt x="1041184" y="1769668"/>
                  </a:lnTo>
                  <a:lnTo>
                    <a:pt x="1043724" y="1778139"/>
                  </a:lnTo>
                  <a:lnTo>
                    <a:pt x="1046073" y="1780946"/>
                  </a:lnTo>
                  <a:lnTo>
                    <a:pt x="1053909" y="1786115"/>
                  </a:lnTo>
                  <a:lnTo>
                    <a:pt x="1058151" y="1789442"/>
                  </a:lnTo>
                  <a:lnTo>
                    <a:pt x="1062659" y="1792338"/>
                  </a:lnTo>
                  <a:lnTo>
                    <a:pt x="1075283" y="1801075"/>
                  </a:lnTo>
                  <a:lnTo>
                    <a:pt x="1081747" y="1805203"/>
                  </a:lnTo>
                  <a:lnTo>
                    <a:pt x="1088618" y="1808657"/>
                  </a:lnTo>
                  <a:lnTo>
                    <a:pt x="1092454" y="1810258"/>
                  </a:lnTo>
                  <a:lnTo>
                    <a:pt x="1093901" y="1813356"/>
                  </a:lnTo>
                  <a:lnTo>
                    <a:pt x="1093419" y="1819059"/>
                  </a:lnTo>
                  <a:lnTo>
                    <a:pt x="1091831" y="1824558"/>
                  </a:lnTo>
                  <a:lnTo>
                    <a:pt x="1091958" y="1826514"/>
                  </a:lnTo>
                  <a:lnTo>
                    <a:pt x="1094892" y="1836686"/>
                  </a:lnTo>
                  <a:lnTo>
                    <a:pt x="1096479" y="1844954"/>
                  </a:lnTo>
                  <a:lnTo>
                    <a:pt x="1097584" y="1853311"/>
                  </a:lnTo>
                  <a:lnTo>
                    <a:pt x="1098854" y="1866239"/>
                  </a:lnTo>
                  <a:lnTo>
                    <a:pt x="1098245" y="1870811"/>
                  </a:lnTo>
                  <a:lnTo>
                    <a:pt x="1101610" y="1876450"/>
                  </a:lnTo>
                  <a:lnTo>
                    <a:pt x="1101090" y="1878609"/>
                  </a:lnTo>
                  <a:lnTo>
                    <a:pt x="1103122" y="1886813"/>
                  </a:lnTo>
                  <a:lnTo>
                    <a:pt x="1107313" y="1895652"/>
                  </a:lnTo>
                  <a:lnTo>
                    <a:pt x="1115199" y="1899805"/>
                  </a:lnTo>
                  <a:lnTo>
                    <a:pt x="1121638" y="1899310"/>
                  </a:lnTo>
                  <a:lnTo>
                    <a:pt x="1162113" y="1888909"/>
                  </a:lnTo>
                  <a:lnTo>
                    <a:pt x="1164793" y="1873656"/>
                  </a:lnTo>
                  <a:lnTo>
                    <a:pt x="1165796" y="1855241"/>
                  </a:lnTo>
                  <a:lnTo>
                    <a:pt x="1166964" y="1847773"/>
                  </a:lnTo>
                  <a:lnTo>
                    <a:pt x="1168450" y="1846440"/>
                  </a:lnTo>
                  <a:lnTo>
                    <a:pt x="1178128" y="1846084"/>
                  </a:lnTo>
                  <a:lnTo>
                    <a:pt x="1187005" y="1847278"/>
                  </a:lnTo>
                  <a:lnTo>
                    <a:pt x="1189113" y="1849793"/>
                  </a:lnTo>
                  <a:lnTo>
                    <a:pt x="1189774" y="1852625"/>
                  </a:lnTo>
                  <a:lnTo>
                    <a:pt x="1188745" y="1855025"/>
                  </a:lnTo>
                  <a:lnTo>
                    <a:pt x="1186776" y="1861350"/>
                  </a:lnTo>
                  <a:lnTo>
                    <a:pt x="1185519" y="1865858"/>
                  </a:lnTo>
                  <a:lnTo>
                    <a:pt x="1186421" y="1867941"/>
                  </a:lnTo>
                  <a:lnTo>
                    <a:pt x="1190282" y="1870379"/>
                  </a:lnTo>
                  <a:lnTo>
                    <a:pt x="1196149" y="1872957"/>
                  </a:lnTo>
                  <a:lnTo>
                    <a:pt x="1198499" y="1873465"/>
                  </a:lnTo>
                  <a:lnTo>
                    <a:pt x="1204214" y="1877047"/>
                  </a:lnTo>
                  <a:lnTo>
                    <a:pt x="1208138" y="1878317"/>
                  </a:lnTo>
                  <a:lnTo>
                    <a:pt x="1214869" y="1878253"/>
                  </a:lnTo>
                  <a:lnTo>
                    <a:pt x="1217104" y="1879473"/>
                  </a:lnTo>
                  <a:lnTo>
                    <a:pt x="1224038" y="1882254"/>
                  </a:lnTo>
                  <a:lnTo>
                    <a:pt x="1229017" y="1883308"/>
                  </a:lnTo>
                  <a:lnTo>
                    <a:pt x="1241107" y="1883448"/>
                  </a:lnTo>
                  <a:lnTo>
                    <a:pt x="1248003" y="1883244"/>
                  </a:lnTo>
                  <a:lnTo>
                    <a:pt x="1274330" y="1879612"/>
                  </a:lnTo>
                  <a:lnTo>
                    <a:pt x="1276908" y="1880971"/>
                  </a:lnTo>
                  <a:lnTo>
                    <a:pt x="1277581" y="1883219"/>
                  </a:lnTo>
                  <a:lnTo>
                    <a:pt x="1277823" y="1890280"/>
                  </a:lnTo>
                  <a:lnTo>
                    <a:pt x="1280642" y="1892960"/>
                  </a:lnTo>
                  <a:lnTo>
                    <a:pt x="1315707" y="1902790"/>
                  </a:lnTo>
                  <a:lnTo>
                    <a:pt x="1321054" y="1902383"/>
                  </a:lnTo>
                  <a:lnTo>
                    <a:pt x="1323670" y="1901126"/>
                  </a:lnTo>
                  <a:lnTo>
                    <a:pt x="1326464" y="1894497"/>
                  </a:lnTo>
                  <a:lnTo>
                    <a:pt x="1328851" y="1891830"/>
                  </a:lnTo>
                  <a:lnTo>
                    <a:pt x="1335290" y="1886623"/>
                  </a:lnTo>
                  <a:lnTo>
                    <a:pt x="1337030" y="1882851"/>
                  </a:lnTo>
                  <a:lnTo>
                    <a:pt x="1337741" y="1872234"/>
                  </a:lnTo>
                  <a:lnTo>
                    <a:pt x="1338783" y="1869211"/>
                  </a:lnTo>
                  <a:lnTo>
                    <a:pt x="1340688" y="1869503"/>
                  </a:lnTo>
                  <a:lnTo>
                    <a:pt x="1347457" y="1874062"/>
                  </a:lnTo>
                  <a:lnTo>
                    <a:pt x="1354315" y="1876894"/>
                  </a:lnTo>
                  <a:lnTo>
                    <a:pt x="1365224" y="1881911"/>
                  </a:lnTo>
                  <a:lnTo>
                    <a:pt x="1369288" y="1884146"/>
                  </a:lnTo>
                  <a:lnTo>
                    <a:pt x="1397127" y="1903209"/>
                  </a:lnTo>
                  <a:lnTo>
                    <a:pt x="1404264" y="1907819"/>
                  </a:lnTo>
                  <a:lnTo>
                    <a:pt x="1447888" y="1917712"/>
                  </a:lnTo>
                  <a:lnTo>
                    <a:pt x="1457845" y="1917941"/>
                  </a:lnTo>
                  <a:lnTo>
                    <a:pt x="1467840" y="1917560"/>
                  </a:lnTo>
                  <a:lnTo>
                    <a:pt x="1508175" y="1914639"/>
                  </a:lnTo>
                  <a:lnTo>
                    <a:pt x="1542923" y="1898637"/>
                  </a:lnTo>
                  <a:lnTo>
                    <a:pt x="1543456" y="1892528"/>
                  </a:lnTo>
                  <a:lnTo>
                    <a:pt x="1541589" y="1886331"/>
                  </a:lnTo>
                  <a:lnTo>
                    <a:pt x="1537627" y="1879168"/>
                  </a:lnTo>
                  <a:lnTo>
                    <a:pt x="1532534" y="1867255"/>
                  </a:lnTo>
                  <a:lnTo>
                    <a:pt x="1527009" y="1862328"/>
                  </a:lnTo>
                  <a:lnTo>
                    <a:pt x="1517777" y="1861070"/>
                  </a:lnTo>
                  <a:lnTo>
                    <a:pt x="1510436" y="1859635"/>
                  </a:lnTo>
                  <a:lnTo>
                    <a:pt x="1503337" y="1857387"/>
                  </a:lnTo>
                  <a:lnTo>
                    <a:pt x="1496479" y="1854403"/>
                  </a:lnTo>
                  <a:lnTo>
                    <a:pt x="1488135" y="1849678"/>
                  </a:lnTo>
                  <a:lnTo>
                    <a:pt x="1477848" y="1845081"/>
                  </a:lnTo>
                  <a:lnTo>
                    <a:pt x="1451902" y="1811007"/>
                  </a:lnTo>
                  <a:lnTo>
                    <a:pt x="1450568" y="1795665"/>
                  </a:lnTo>
                  <a:lnTo>
                    <a:pt x="1449539" y="1789569"/>
                  </a:lnTo>
                  <a:lnTo>
                    <a:pt x="1443456" y="1780844"/>
                  </a:lnTo>
                  <a:lnTo>
                    <a:pt x="1442745" y="1776958"/>
                  </a:lnTo>
                  <a:lnTo>
                    <a:pt x="1441386" y="1762556"/>
                  </a:lnTo>
                  <a:lnTo>
                    <a:pt x="1437881" y="1749920"/>
                  </a:lnTo>
                  <a:lnTo>
                    <a:pt x="1437373" y="1742109"/>
                  </a:lnTo>
                  <a:lnTo>
                    <a:pt x="1436687" y="1714957"/>
                  </a:lnTo>
                  <a:lnTo>
                    <a:pt x="1435950" y="1705394"/>
                  </a:lnTo>
                  <a:lnTo>
                    <a:pt x="1433880" y="1689773"/>
                  </a:lnTo>
                  <a:lnTo>
                    <a:pt x="1432674" y="1641602"/>
                  </a:lnTo>
                  <a:lnTo>
                    <a:pt x="1431950" y="1628762"/>
                  </a:lnTo>
                  <a:lnTo>
                    <a:pt x="1430845" y="1615948"/>
                  </a:lnTo>
                  <a:lnTo>
                    <a:pt x="1429181" y="1603184"/>
                  </a:lnTo>
                  <a:lnTo>
                    <a:pt x="1426095" y="1585061"/>
                  </a:lnTo>
                  <a:lnTo>
                    <a:pt x="1423885" y="1546352"/>
                  </a:lnTo>
                  <a:lnTo>
                    <a:pt x="1422946" y="1475320"/>
                  </a:lnTo>
                  <a:lnTo>
                    <a:pt x="1418805" y="1360589"/>
                  </a:lnTo>
                  <a:lnTo>
                    <a:pt x="1416545" y="1338072"/>
                  </a:lnTo>
                  <a:lnTo>
                    <a:pt x="1415999" y="1335024"/>
                  </a:lnTo>
                  <a:lnTo>
                    <a:pt x="1415554" y="1315440"/>
                  </a:lnTo>
                  <a:lnTo>
                    <a:pt x="1414043" y="1299057"/>
                  </a:lnTo>
                  <a:lnTo>
                    <a:pt x="1411465" y="1282801"/>
                  </a:lnTo>
                  <a:lnTo>
                    <a:pt x="1407807" y="1266659"/>
                  </a:lnTo>
                  <a:lnTo>
                    <a:pt x="1404785" y="1254950"/>
                  </a:lnTo>
                  <a:lnTo>
                    <a:pt x="1399159" y="1231430"/>
                  </a:lnTo>
                  <a:lnTo>
                    <a:pt x="1390942" y="1193736"/>
                  </a:lnTo>
                  <a:lnTo>
                    <a:pt x="1359471" y="1106068"/>
                  </a:lnTo>
                  <a:lnTo>
                    <a:pt x="1358887" y="1100416"/>
                  </a:lnTo>
                  <a:lnTo>
                    <a:pt x="1359941" y="1094562"/>
                  </a:lnTo>
                  <a:lnTo>
                    <a:pt x="1364297" y="1089964"/>
                  </a:lnTo>
                  <a:lnTo>
                    <a:pt x="1363040" y="1083843"/>
                  </a:lnTo>
                  <a:lnTo>
                    <a:pt x="1362417" y="1077772"/>
                  </a:lnTo>
                  <a:lnTo>
                    <a:pt x="1362329" y="1068666"/>
                  </a:lnTo>
                  <a:lnTo>
                    <a:pt x="1363345" y="1065644"/>
                  </a:lnTo>
                  <a:lnTo>
                    <a:pt x="1362100" y="1062189"/>
                  </a:lnTo>
                  <a:lnTo>
                    <a:pt x="1358633" y="1066685"/>
                  </a:lnTo>
                  <a:lnTo>
                    <a:pt x="1358226" y="1059319"/>
                  </a:lnTo>
                  <a:lnTo>
                    <a:pt x="1362405" y="1053642"/>
                  </a:lnTo>
                  <a:lnTo>
                    <a:pt x="1361935" y="1046708"/>
                  </a:lnTo>
                  <a:lnTo>
                    <a:pt x="1357845" y="1040752"/>
                  </a:lnTo>
                  <a:lnTo>
                    <a:pt x="1351965" y="1027239"/>
                  </a:lnTo>
                  <a:lnTo>
                    <a:pt x="1347520" y="1020394"/>
                  </a:lnTo>
                  <a:lnTo>
                    <a:pt x="1343075" y="1002436"/>
                  </a:lnTo>
                  <a:lnTo>
                    <a:pt x="1356144" y="982497"/>
                  </a:lnTo>
                  <a:lnTo>
                    <a:pt x="1356004" y="978027"/>
                  </a:lnTo>
                  <a:lnTo>
                    <a:pt x="1356664" y="972908"/>
                  </a:lnTo>
                  <a:lnTo>
                    <a:pt x="1363675" y="966584"/>
                  </a:lnTo>
                  <a:lnTo>
                    <a:pt x="1364894" y="963485"/>
                  </a:lnTo>
                  <a:lnTo>
                    <a:pt x="1365173" y="959535"/>
                  </a:lnTo>
                  <a:lnTo>
                    <a:pt x="1361224" y="947877"/>
                  </a:lnTo>
                  <a:lnTo>
                    <a:pt x="1357503" y="946378"/>
                  </a:lnTo>
                  <a:lnTo>
                    <a:pt x="1356829" y="942365"/>
                  </a:lnTo>
                  <a:lnTo>
                    <a:pt x="1360081" y="940219"/>
                  </a:lnTo>
                  <a:lnTo>
                    <a:pt x="1363421" y="938390"/>
                  </a:lnTo>
                  <a:lnTo>
                    <a:pt x="1373060" y="932434"/>
                  </a:lnTo>
                  <a:lnTo>
                    <a:pt x="1402956" y="891222"/>
                  </a:lnTo>
                  <a:lnTo>
                    <a:pt x="1408976" y="884796"/>
                  </a:lnTo>
                  <a:lnTo>
                    <a:pt x="1410690" y="882027"/>
                  </a:lnTo>
                  <a:lnTo>
                    <a:pt x="1412138" y="876808"/>
                  </a:lnTo>
                  <a:lnTo>
                    <a:pt x="1413230" y="874915"/>
                  </a:lnTo>
                  <a:lnTo>
                    <a:pt x="1436674" y="838492"/>
                  </a:lnTo>
                  <a:lnTo>
                    <a:pt x="1440205" y="831126"/>
                  </a:lnTo>
                  <a:lnTo>
                    <a:pt x="1443177" y="827747"/>
                  </a:lnTo>
                  <a:lnTo>
                    <a:pt x="1447152" y="827786"/>
                  </a:lnTo>
                  <a:lnTo>
                    <a:pt x="1499819" y="836803"/>
                  </a:lnTo>
                  <a:lnTo>
                    <a:pt x="1533169" y="843610"/>
                  </a:lnTo>
                  <a:lnTo>
                    <a:pt x="1540675" y="844715"/>
                  </a:lnTo>
                  <a:lnTo>
                    <a:pt x="1548066" y="845070"/>
                  </a:lnTo>
                  <a:lnTo>
                    <a:pt x="1556423" y="849579"/>
                  </a:lnTo>
                  <a:lnTo>
                    <a:pt x="1563547" y="854100"/>
                  </a:lnTo>
                  <a:lnTo>
                    <a:pt x="1564005" y="856703"/>
                  </a:lnTo>
                  <a:lnTo>
                    <a:pt x="1563230" y="858304"/>
                  </a:lnTo>
                  <a:lnTo>
                    <a:pt x="1558505" y="864425"/>
                  </a:lnTo>
                  <a:lnTo>
                    <a:pt x="1554873" y="870064"/>
                  </a:lnTo>
                  <a:lnTo>
                    <a:pt x="1538643" y="912977"/>
                  </a:lnTo>
                  <a:lnTo>
                    <a:pt x="1537817" y="928103"/>
                  </a:lnTo>
                  <a:lnTo>
                    <a:pt x="1538935" y="935443"/>
                  </a:lnTo>
                  <a:lnTo>
                    <a:pt x="1543075" y="939507"/>
                  </a:lnTo>
                  <a:lnTo>
                    <a:pt x="1553933" y="941997"/>
                  </a:lnTo>
                  <a:lnTo>
                    <a:pt x="1557972" y="940320"/>
                  </a:lnTo>
                  <a:lnTo>
                    <a:pt x="1562760" y="931672"/>
                  </a:lnTo>
                  <a:lnTo>
                    <a:pt x="1564017" y="927950"/>
                  </a:lnTo>
                  <a:lnTo>
                    <a:pt x="1566405" y="919086"/>
                  </a:lnTo>
                  <a:lnTo>
                    <a:pt x="1567218" y="913752"/>
                  </a:lnTo>
                  <a:lnTo>
                    <a:pt x="1575523" y="880706"/>
                  </a:lnTo>
                  <a:lnTo>
                    <a:pt x="1578114" y="876528"/>
                  </a:lnTo>
                  <a:lnTo>
                    <a:pt x="1583817" y="868286"/>
                  </a:lnTo>
                  <a:lnTo>
                    <a:pt x="1586471" y="867867"/>
                  </a:lnTo>
                  <a:lnTo>
                    <a:pt x="1587233" y="867994"/>
                  </a:lnTo>
                  <a:lnTo>
                    <a:pt x="1588833" y="869619"/>
                  </a:lnTo>
                  <a:lnTo>
                    <a:pt x="1596402" y="881545"/>
                  </a:lnTo>
                  <a:lnTo>
                    <a:pt x="1596529" y="881151"/>
                  </a:lnTo>
                  <a:lnTo>
                    <a:pt x="1608988" y="884682"/>
                  </a:lnTo>
                  <a:lnTo>
                    <a:pt x="1610423" y="885266"/>
                  </a:lnTo>
                  <a:lnTo>
                    <a:pt x="1613750" y="886002"/>
                  </a:lnTo>
                  <a:lnTo>
                    <a:pt x="1616240" y="885837"/>
                  </a:lnTo>
                  <a:lnTo>
                    <a:pt x="1623771" y="881253"/>
                  </a:lnTo>
                  <a:lnTo>
                    <a:pt x="1626463" y="882065"/>
                  </a:lnTo>
                  <a:lnTo>
                    <a:pt x="1632483" y="885482"/>
                  </a:lnTo>
                  <a:lnTo>
                    <a:pt x="1637258" y="885329"/>
                  </a:lnTo>
                  <a:lnTo>
                    <a:pt x="1644904" y="880795"/>
                  </a:lnTo>
                  <a:lnTo>
                    <a:pt x="1651762" y="880948"/>
                  </a:lnTo>
                  <a:lnTo>
                    <a:pt x="1656969" y="879627"/>
                  </a:lnTo>
                  <a:lnTo>
                    <a:pt x="1663700" y="878319"/>
                  </a:lnTo>
                  <a:lnTo>
                    <a:pt x="1666976" y="878560"/>
                  </a:lnTo>
                  <a:lnTo>
                    <a:pt x="1677136" y="914654"/>
                  </a:lnTo>
                  <a:lnTo>
                    <a:pt x="1675942" y="938822"/>
                  </a:lnTo>
                  <a:lnTo>
                    <a:pt x="1675295" y="963002"/>
                  </a:lnTo>
                  <a:lnTo>
                    <a:pt x="1675066" y="987196"/>
                  </a:lnTo>
                  <a:lnTo>
                    <a:pt x="1675130" y="1011402"/>
                  </a:lnTo>
                  <a:lnTo>
                    <a:pt x="1676006" y="1051128"/>
                  </a:lnTo>
                  <a:lnTo>
                    <a:pt x="1676819" y="1194003"/>
                  </a:lnTo>
                  <a:lnTo>
                    <a:pt x="1679689" y="1371600"/>
                  </a:lnTo>
                  <a:lnTo>
                    <a:pt x="1681264" y="1433804"/>
                  </a:lnTo>
                  <a:lnTo>
                    <a:pt x="1685124" y="1635023"/>
                  </a:lnTo>
                  <a:lnTo>
                    <a:pt x="1691881" y="1878025"/>
                  </a:lnTo>
                  <a:lnTo>
                    <a:pt x="1688795" y="1882609"/>
                  </a:lnTo>
                  <a:lnTo>
                    <a:pt x="1686344" y="1928380"/>
                  </a:lnTo>
                  <a:lnTo>
                    <a:pt x="1684108" y="1934222"/>
                  </a:lnTo>
                  <a:lnTo>
                    <a:pt x="1684324" y="1938020"/>
                  </a:lnTo>
                  <a:lnTo>
                    <a:pt x="1684248" y="1946516"/>
                  </a:lnTo>
                  <a:lnTo>
                    <a:pt x="1686407" y="1949805"/>
                  </a:lnTo>
                  <a:lnTo>
                    <a:pt x="1699996" y="1954288"/>
                  </a:lnTo>
                  <a:lnTo>
                    <a:pt x="1709572" y="1955977"/>
                  </a:lnTo>
                  <a:lnTo>
                    <a:pt x="1714449" y="1955457"/>
                  </a:lnTo>
                  <a:lnTo>
                    <a:pt x="1724545" y="1951951"/>
                  </a:lnTo>
                  <a:lnTo>
                    <a:pt x="1727847" y="1948484"/>
                  </a:lnTo>
                  <a:lnTo>
                    <a:pt x="1727809" y="1940013"/>
                  </a:lnTo>
                  <a:lnTo>
                    <a:pt x="1726768" y="1931682"/>
                  </a:lnTo>
                  <a:lnTo>
                    <a:pt x="1726006" y="1928444"/>
                  </a:lnTo>
                  <a:lnTo>
                    <a:pt x="1721967" y="1885988"/>
                  </a:lnTo>
                  <a:lnTo>
                    <a:pt x="1721459" y="1884006"/>
                  </a:lnTo>
                  <a:lnTo>
                    <a:pt x="1717624" y="1879536"/>
                  </a:lnTo>
                  <a:lnTo>
                    <a:pt x="1712061" y="1722272"/>
                  </a:lnTo>
                  <a:lnTo>
                    <a:pt x="1709559" y="1643583"/>
                  </a:lnTo>
                  <a:lnTo>
                    <a:pt x="1701634" y="1279588"/>
                  </a:lnTo>
                  <a:lnTo>
                    <a:pt x="1700771" y="1234668"/>
                  </a:lnTo>
                  <a:lnTo>
                    <a:pt x="1700364" y="1149400"/>
                  </a:lnTo>
                  <a:lnTo>
                    <a:pt x="1700466" y="1064145"/>
                  </a:lnTo>
                  <a:lnTo>
                    <a:pt x="1700771" y="1036878"/>
                  </a:lnTo>
                  <a:lnTo>
                    <a:pt x="1702587" y="941451"/>
                  </a:lnTo>
                  <a:lnTo>
                    <a:pt x="1702447" y="927823"/>
                  </a:lnTo>
                  <a:lnTo>
                    <a:pt x="1701965" y="914209"/>
                  </a:lnTo>
                  <a:lnTo>
                    <a:pt x="1700860" y="898601"/>
                  </a:lnTo>
                  <a:lnTo>
                    <a:pt x="1700999" y="894715"/>
                  </a:lnTo>
                  <a:lnTo>
                    <a:pt x="1702650" y="893648"/>
                  </a:lnTo>
                  <a:lnTo>
                    <a:pt x="1708226" y="891794"/>
                  </a:lnTo>
                  <a:lnTo>
                    <a:pt x="1710220" y="888326"/>
                  </a:lnTo>
                  <a:lnTo>
                    <a:pt x="1708569" y="877290"/>
                  </a:lnTo>
                  <a:lnTo>
                    <a:pt x="1706130" y="868426"/>
                  </a:lnTo>
                  <a:lnTo>
                    <a:pt x="1704187" y="862596"/>
                  </a:lnTo>
                  <a:lnTo>
                    <a:pt x="1701241" y="852004"/>
                  </a:lnTo>
                  <a:lnTo>
                    <a:pt x="1677555" y="816800"/>
                  </a:lnTo>
                  <a:lnTo>
                    <a:pt x="1672170" y="812076"/>
                  </a:lnTo>
                  <a:lnTo>
                    <a:pt x="1658137" y="800417"/>
                  </a:lnTo>
                  <a:lnTo>
                    <a:pt x="1655089" y="799122"/>
                  </a:lnTo>
                  <a:lnTo>
                    <a:pt x="1616900" y="794067"/>
                  </a:lnTo>
                  <a:lnTo>
                    <a:pt x="1608010" y="792607"/>
                  </a:lnTo>
                  <a:lnTo>
                    <a:pt x="1599171" y="790854"/>
                  </a:lnTo>
                  <a:lnTo>
                    <a:pt x="1584909" y="787514"/>
                  </a:lnTo>
                  <a:lnTo>
                    <a:pt x="1579308" y="786612"/>
                  </a:lnTo>
                  <a:lnTo>
                    <a:pt x="1566964" y="785571"/>
                  </a:lnTo>
                  <a:lnTo>
                    <a:pt x="1560639" y="783894"/>
                  </a:lnTo>
                  <a:lnTo>
                    <a:pt x="1535874" y="771398"/>
                  </a:lnTo>
                  <a:lnTo>
                    <a:pt x="1531391" y="769886"/>
                  </a:lnTo>
                  <a:lnTo>
                    <a:pt x="1518996" y="767524"/>
                  </a:lnTo>
                  <a:lnTo>
                    <a:pt x="1511668" y="765124"/>
                  </a:lnTo>
                  <a:lnTo>
                    <a:pt x="1502664" y="762508"/>
                  </a:lnTo>
                  <a:lnTo>
                    <a:pt x="1501203" y="761403"/>
                  </a:lnTo>
                  <a:lnTo>
                    <a:pt x="1499476" y="760501"/>
                  </a:lnTo>
                  <a:lnTo>
                    <a:pt x="1500035" y="757732"/>
                  </a:lnTo>
                  <a:lnTo>
                    <a:pt x="1504340" y="744842"/>
                  </a:lnTo>
                  <a:lnTo>
                    <a:pt x="1506829" y="732891"/>
                  </a:lnTo>
                  <a:lnTo>
                    <a:pt x="1507972" y="720737"/>
                  </a:lnTo>
                  <a:lnTo>
                    <a:pt x="1507807" y="708380"/>
                  </a:lnTo>
                  <a:lnTo>
                    <a:pt x="1507274" y="700214"/>
                  </a:lnTo>
                  <a:lnTo>
                    <a:pt x="1506461" y="675627"/>
                  </a:lnTo>
                  <a:lnTo>
                    <a:pt x="1506753" y="667461"/>
                  </a:lnTo>
                  <a:lnTo>
                    <a:pt x="1507832" y="659307"/>
                  </a:lnTo>
                  <a:lnTo>
                    <a:pt x="1509737" y="640359"/>
                  </a:lnTo>
                  <a:lnTo>
                    <a:pt x="1510474" y="621398"/>
                  </a:lnTo>
                  <a:lnTo>
                    <a:pt x="1510131" y="602424"/>
                  </a:lnTo>
                  <a:lnTo>
                    <a:pt x="1508290" y="578561"/>
                  </a:lnTo>
                  <a:lnTo>
                    <a:pt x="1508201" y="573709"/>
                  </a:lnTo>
                  <a:lnTo>
                    <a:pt x="1510182" y="560501"/>
                  </a:lnTo>
                  <a:lnTo>
                    <a:pt x="1510284" y="517804"/>
                  </a:lnTo>
                  <a:lnTo>
                    <a:pt x="1509966" y="515670"/>
                  </a:lnTo>
                  <a:lnTo>
                    <a:pt x="1511668" y="514045"/>
                  </a:lnTo>
                  <a:lnTo>
                    <a:pt x="1542846" y="523455"/>
                  </a:lnTo>
                  <a:lnTo>
                    <a:pt x="1551114" y="527939"/>
                  </a:lnTo>
                  <a:lnTo>
                    <a:pt x="1557058" y="529412"/>
                  </a:lnTo>
                  <a:lnTo>
                    <a:pt x="1567789" y="525767"/>
                  </a:lnTo>
                  <a:lnTo>
                    <a:pt x="1572171" y="525653"/>
                  </a:lnTo>
                  <a:lnTo>
                    <a:pt x="1579778" y="529145"/>
                  </a:lnTo>
                  <a:lnTo>
                    <a:pt x="1582813" y="528751"/>
                  </a:lnTo>
                  <a:lnTo>
                    <a:pt x="1590789" y="526453"/>
                  </a:lnTo>
                  <a:lnTo>
                    <a:pt x="1594751" y="523684"/>
                  </a:lnTo>
                  <a:lnTo>
                    <a:pt x="1598879" y="515048"/>
                  </a:lnTo>
                  <a:lnTo>
                    <a:pt x="1601533" y="512546"/>
                  </a:lnTo>
                  <a:lnTo>
                    <a:pt x="1609928" y="511213"/>
                  </a:lnTo>
                  <a:lnTo>
                    <a:pt x="1613484" y="509803"/>
                  </a:lnTo>
                  <a:lnTo>
                    <a:pt x="1615414" y="505053"/>
                  </a:lnTo>
                  <a:lnTo>
                    <a:pt x="1616138" y="504342"/>
                  </a:lnTo>
                  <a:lnTo>
                    <a:pt x="1620227" y="503199"/>
                  </a:lnTo>
                  <a:lnTo>
                    <a:pt x="1622171" y="500367"/>
                  </a:lnTo>
                  <a:lnTo>
                    <a:pt x="1625612" y="497344"/>
                  </a:lnTo>
                  <a:lnTo>
                    <a:pt x="1631530" y="493674"/>
                  </a:lnTo>
                  <a:lnTo>
                    <a:pt x="1634172" y="493826"/>
                  </a:lnTo>
                  <a:lnTo>
                    <a:pt x="1639036" y="497649"/>
                  </a:lnTo>
                  <a:lnTo>
                    <a:pt x="1640217" y="499033"/>
                  </a:lnTo>
                  <a:lnTo>
                    <a:pt x="1646529" y="503720"/>
                  </a:lnTo>
                  <a:lnTo>
                    <a:pt x="1659737" y="480555"/>
                  </a:lnTo>
                  <a:lnTo>
                    <a:pt x="1660804" y="475589"/>
                  </a:lnTo>
                  <a:lnTo>
                    <a:pt x="1680502" y="464464"/>
                  </a:lnTo>
                  <a:lnTo>
                    <a:pt x="1687017" y="461632"/>
                  </a:lnTo>
                  <a:lnTo>
                    <a:pt x="1691703" y="461314"/>
                  </a:lnTo>
                  <a:lnTo>
                    <a:pt x="1698320" y="463016"/>
                  </a:lnTo>
                  <a:lnTo>
                    <a:pt x="1710537" y="464337"/>
                  </a:lnTo>
                  <a:lnTo>
                    <a:pt x="1750466" y="454672"/>
                  </a:lnTo>
                  <a:lnTo>
                    <a:pt x="1755152" y="449402"/>
                  </a:lnTo>
                  <a:lnTo>
                    <a:pt x="1757578" y="443826"/>
                  </a:lnTo>
                  <a:close/>
                </a:path>
              </a:pathLst>
            </a:custGeom>
            <a:solidFill>
              <a:srgbClr val="FFFFFF"/>
            </a:solidFill>
          </p:spPr>
          <p:txBody>
            <a:bodyPr wrap="square" lIns="0" tIns="0" rIns="0" bIns="0" rtlCol="0"/>
            <a:lstStyle/>
            <a:p>
              <a:endParaRPr/>
            </a:p>
          </p:txBody>
        </p:sp>
      </p:grpSp>
      <p:sp>
        <p:nvSpPr>
          <p:cNvPr id="10" name="object 10"/>
          <p:cNvSpPr txBox="1"/>
          <p:nvPr/>
        </p:nvSpPr>
        <p:spPr>
          <a:xfrm>
            <a:off x="300881" y="488294"/>
            <a:ext cx="11329143" cy="1261528"/>
          </a:xfrm>
          <a:prstGeom prst="rect">
            <a:avLst/>
          </a:prstGeom>
        </p:spPr>
        <p:txBody>
          <a:bodyPr vert="horz" wrap="square" lIns="0" tIns="30128" rIns="0" bIns="0" rtlCol="0">
            <a:spAutoFit/>
          </a:bodyPr>
          <a:lstStyle/>
          <a:p>
            <a:pPr marL="30128">
              <a:spcBef>
                <a:spcPts val="237"/>
              </a:spcBef>
            </a:pPr>
            <a:r>
              <a:rPr sz="8000" b="1" spc="214" dirty="0">
                <a:solidFill>
                  <a:srgbClr val="0A4662"/>
                </a:solidFill>
                <a:latin typeface="Calibri"/>
                <a:cs typeface="Calibri"/>
              </a:rPr>
              <a:t>The</a:t>
            </a:r>
            <a:r>
              <a:rPr sz="8000" b="1" spc="747" dirty="0">
                <a:solidFill>
                  <a:srgbClr val="0A4662"/>
                </a:solidFill>
                <a:latin typeface="Calibri"/>
                <a:cs typeface="Calibri"/>
              </a:rPr>
              <a:t> </a:t>
            </a:r>
            <a:r>
              <a:rPr sz="8000" b="1" dirty="0">
                <a:solidFill>
                  <a:srgbClr val="0A4662"/>
                </a:solidFill>
                <a:latin typeface="Calibri"/>
                <a:cs typeface="Calibri"/>
              </a:rPr>
              <a:t>German</a:t>
            </a:r>
            <a:r>
              <a:rPr sz="8000" b="1" spc="747" dirty="0">
                <a:solidFill>
                  <a:srgbClr val="0A4662"/>
                </a:solidFill>
                <a:latin typeface="Calibri"/>
                <a:cs typeface="Calibri"/>
              </a:rPr>
              <a:t> </a:t>
            </a:r>
            <a:r>
              <a:rPr sz="8000" b="1" spc="190" dirty="0">
                <a:solidFill>
                  <a:srgbClr val="0A4662"/>
                </a:solidFill>
                <a:latin typeface="Calibri"/>
                <a:cs typeface="Calibri"/>
              </a:rPr>
              <a:t>Brain</a:t>
            </a:r>
            <a:r>
              <a:rPr sz="8000" b="1" spc="747" dirty="0">
                <a:solidFill>
                  <a:srgbClr val="0A4662"/>
                </a:solidFill>
                <a:latin typeface="Calibri"/>
                <a:cs typeface="Calibri"/>
              </a:rPr>
              <a:t> </a:t>
            </a:r>
            <a:r>
              <a:rPr sz="8000" b="1" spc="119" dirty="0">
                <a:solidFill>
                  <a:srgbClr val="0A4662"/>
                </a:solidFill>
                <a:latin typeface="Calibri"/>
                <a:cs typeface="Calibri"/>
              </a:rPr>
              <a:t>Plan</a:t>
            </a:r>
            <a:endParaRPr sz="8000" dirty="0">
              <a:latin typeface="Calibri"/>
              <a:cs typeface="Calibri"/>
            </a:endParaRPr>
          </a:p>
        </p:txBody>
      </p:sp>
      <p:sp>
        <p:nvSpPr>
          <p:cNvPr id="11" name="object 11"/>
          <p:cNvSpPr txBox="1"/>
          <p:nvPr/>
        </p:nvSpPr>
        <p:spPr>
          <a:xfrm>
            <a:off x="303943" y="3450983"/>
            <a:ext cx="9451096" cy="3161723"/>
          </a:xfrm>
          <a:prstGeom prst="rect">
            <a:avLst/>
          </a:prstGeom>
        </p:spPr>
        <p:txBody>
          <a:bodyPr vert="horz" wrap="square" lIns="0" tIns="296759" rIns="0" bIns="0" rtlCol="0">
            <a:spAutoFit/>
          </a:bodyPr>
          <a:lstStyle/>
          <a:p>
            <a:pPr marL="30128">
              <a:spcBef>
                <a:spcPts val="2337"/>
              </a:spcBef>
            </a:pPr>
            <a:r>
              <a:rPr sz="5694" b="1" dirty="0">
                <a:solidFill>
                  <a:srgbClr val="0A4662"/>
                </a:solidFill>
                <a:latin typeface="Calibri"/>
                <a:cs typeface="Calibri"/>
              </a:rPr>
              <a:t>Agenda</a:t>
            </a:r>
            <a:r>
              <a:rPr sz="5694" b="1" spc="700" dirty="0">
                <a:solidFill>
                  <a:srgbClr val="0A4662"/>
                </a:solidFill>
                <a:latin typeface="Calibri"/>
                <a:cs typeface="Calibri"/>
              </a:rPr>
              <a:t> </a:t>
            </a:r>
            <a:r>
              <a:rPr sz="5694" b="1" spc="237" dirty="0">
                <a:solidFill>
                  <a:srgbClr val="0A4662"/>
                </a:solidFill>
                <a:latin typeface="Calibri"/>
                <a:cs typeface="Calibri"/>
              </a:rPr>
              <a:t>2030</a:t>
            </a:r>
            <a:endParaRPr sz="5694" dirty="0">
              <a:latin typeface="Calibri"/>
              <a:cs typeface="Calibri"/>
            </a:endParaRPr>
          </a:p>
          <a:p>
            <a:pPr marL="30128" marR="4239037">
              <a:lnSpc>
                <a:spcPts val="4318"/>
              </a:lnSpc>
              <a:spcBef>
                <a:spcPts val="1744"/>
              </a:spcBef>
            </a:pPr>
            <a:r>
              <a:rPr sz="3796" b="1" dirty="0">
                <a:solidFill>
                  <a:srgbClr val="1F7F85"/>
                </a:solidFill>
                <a:latin typeface="Calibri"/>
                <a:cs typeface="Calibri"/>
              </a:rPr>
              <a:t>Supporting</a:t>
            </a:r>
            <a:r>
              <a:rPr sz="3796" b="1" spc="866" dirty="0">
                <a:solidFill>
                  <a:srgbClr val="1F7F85"/>
                </a:solidFill>
                <a:latin typeface="Calibri"/>
                <a:cs typeface="Calibri"/>
              </a:rPr>
              <a:t> </a:t>
            </a:r>
            <a:r>
              <a:rPr sz="3796" b="1" dirty="0">
                <a:solidFill>
                  <a:srgbClr val="1F7F85"/>
                </a:solidFill>
                <a:latin typeface="Calibri"/>
                <a:cs typeface="Calibri"/>
              </a:rPr>
              <a:t>brain</a:t>
            </a:r>
            <a:r>
              <a:rPr sz="3796" b="1" spc="866" dirty="0">
                <a:solidFill>
                  <a:srgbClr val="1F7F85"/>
                </a:solidFill>
                <a:latin typeface="Calibri"/>
                <a:cs typeface="Calibri"/>
              </a:rPr>
              <a:t> </a:t>
            </a:r>
            <a:r>
              <a:rPr sz="3796" b="1" spc="-24" dirty="0">
                <a:solidFill>
                  <a:srgbClr val="1F7F85"/>
                </a:solidFill>
                <a:latin typeface="Calibri"/>
                <a:cs typeface="Calibri"/>
              </a:rPr>
              <a:t>health. </a:t>
            </a:r>
            <a:r>
              <a:rPr sz="3796" b="1" dirty="0">
                <a:solidFill>
                  <a:srgbClr val="1F7F85"/>
                </a:solidFill>
                <a:latin typeface="Calibri"/>
                <a:cs typeface="Calibri"/>
              </a:rPr>
              <a:t>Treating</a:t>
            </a:r>
            <a:r>
              <a:rPr sz="3796" b="1" spc="629" dirty="0">
                <a:solidFill>
                  <a:srgbClr val="1F7F85"/>
                </a:solidFill>
                <a:latin typeface="Calibri"/>
                <a:cs typeface="Calibri"/>
              </a:rPr>
              <a:t> </a:t>
            </a:r>
            <a:r>
              <a:rPr sz="3796" b="1" dirty="0">
                <a:solidFill>
                  <a:srgbClr val="1F7F85"/>
                </a:solidFill>
                <a:latin typeface="Calibri"/>
                <a:cs typeface="Calibri"/>
              </a:rPr>
              <a:t>brain</a:t>
            </a:r>
            <a:r>
              <a:rPr sz="3796" b="1" spc="629" dirty="0">
                <a:solidFill>
                  <a:srgbClr val="1F7F85"/>
                </a:solidFill>
                <a:latin typeface="Calibri"/>
                <a:cs typeface="Calibri"/>
              </a:rPr>
              <a:t> </a:t>
            </a:r>
            <a:r>
              <a:rPr sz="3796" b="1" spc="-24" dirty="0">
                <a:solidFill>
                  <a:srgbClr val="1F7F85"/>
                </a:solidFill>
                <a:latin typeface="Calibri"/>
                <a:cs typeface="Calibri"/>
              </a:rPr>
              <a:t>disease.</a:t>
            </a:r>
            <a:endParaRPr lang="en-GB" sz="3796" b="1" spc="-24" dirty="0">
              <a:solidFill>
                <a:srgbClr val="1F7F85"/>
              </a:solidFill>
              <a:latin typeface="Calibri"/>
              <a:cs typeface="Calibri"/>
            </a:endParaRPr>
          </a:p>
          <a:p>
            <a:pPr marL="30128">
              <a:spcBef>
                <a:spcPts val="1162"/>
              </a:spcBef>
            </a:pPr>
            <a:r>
              <a:rPr sz="3321" b="1" dirty="0">
                <a:solidFill>
                  <a:srgbClr val="0A4662"/>
                </a:solidFill>
                <a:latin typeface="Calibri"/>
                <a:cs typeface="Calibri"/>
              </a:rPr>
              <a:t>The</a:t>
            </a:r>
            <a:r>
              <a:rPr sz="3321" b="1" spc="356" dirty="0">
                <a:solidFill>
                  <a:srgbClr val="0A4662"/>
                </a:solidFill>
                <a:latin typeface="Calibri"/>
                <a:cs typeface="Calibri"/>
              </a:rPr>
              <a:t> </a:t>
            </a:r>
            <a:r>
              <a:rPr sz="3321" b="1" dirty="0">
                <a:solidFill>
                  <a:srgbClr val="0A4662"/>
                </a:solidFill>
                <a:latin typeface="Calibri"/>
                <a:cs typeface="Calibri"/>
              </a:rPr>
              <a:t>roadmap</a:t>
            </a:r>
            <a:r>
              <a:rPr sz="3321" b="1" spc="356" dirty="0">
                <a:solidFill>
                  <a:srgbClr val="0A4662"/>
                </a:solidFill>
                <a:latin typeface="Calibri"/>
                <a:cs typeface="Calibri"/>
              </a:rPr>
              <a:t> </a:t>
            </a:r>
            <a:r>
              <a:rPr sz="3321" b="1" dirty="0">
                <a:solidFill>
                  <a:srgbClr val="0A4662"/>
                </a:solidFill>
                <a:latin typeface="Calibri"/>
                <a:cs typeface="Calibri"/>
              </a:rPr>
              <a:t>to</a:t>
            </a:r>
            <a:r>
              <a:rPr sz="3321" b="1" spc="368" dirty="0">
                <a:solidFill>
                  <a:srgbClr val="0A4662"/>
                </a:solidFill>
                <a:latin typeface="Calibri"/>
                <a:cs typeface="Calibri"/>
              </a:rPr>
              <a:t> </a:t>
            </a:r>
            <a:r>
              <a:rPr sz="3321" b="1" dirty="0">
                <a:solidFill>
                  <a:srgbClr val="0A4662"/>
                </a:solidFill>
                <a:latin typeface="Calibri"/>
                <a:cs typeface="Calibri"/>
              </a:rPr>
              <a:t>a</a:t>
            </a:r>
            <a:r>
              <a:rPr sz="3321" b="1" spc="356" dirty="0">
                <a:solidFill>
                  <a:srgbClr val="0A4662"/>
                </a:solidFill>
                <a:latin typeface="Calibri"/>
                <a:cs typeface="Calibri"/>
              </a:rPr>
              <a:t> </a:t>
            </a:r>
            <a:r>
              <a:rPr sz="3321" b="1" dirty="0">
                <a:solidFill>
                  <a:srgbClr val="0A4662"/>
                </a:solidFill>
                <a:latin typeface="Calibri"/>
                <a:cs typeface="Calibri"/>
              </a:rPr>
              <a:t>brain</a:t>
            </a:r>
            <a:r>
              <a:rPr sz="3321" b="1" spc="356" dirty="0">
                <a:solidFill>
                  <a:srgbClr val="0A4662"/>
                </a:solidFill>
                <a:latin typeface="Calibri"/>
                <a:cs typeface="Calibri"/>
              </a:rPr>
              <a:t> </a:t>
            </a:r>
            <a:r>
              <a:rPr sz="3321" b="1" dirty="0">
                <a:solidFill>
                  <a:srgbClr val="0A4662"/>
                </a:solidFill>
                <a:latin typeface="Calibri"/>
                <a:cs typeface="Calibri"/>
              </a:rPr>
              <a:t>healthy</a:t>
            </a:r>
            <a:r>
              <a:rPr sz="3321" b="1" spc="368" dirty="0">
                <a:solidFill>
                  <a:srgbClr val="0A4662"/>
                </a:solidFill>
                <a:latin typeface="Calibri"/>
                <a:cs typeface="Calibri"/>
              </a:rPr>
              <a:t> </a:t>
            </a:r>
            <a:r>
              <a:rPr sz="3321" b="1" dirty="0">
                <a:solidFill>
                  <a:srgbClr val="0A4662"/>
                </a:solidFill>
                <a:latin typeface="Calibri"/>
                <a:cs typeface="Calibri"/>
              </a:rPr>
              <a:t>future</a:t>
            </a:r>
            <a:r>
              <a:rPr sz="3321" b="1" spc="356" dirty="0">
                <a:solidFill>
                  <a:srgbClr val="0A4662"/>
                </a:solidFill>
                <a:latin typeface="Calibri"/>
                <a:cs typeface="Calibri"/>
              </a:rPr>
              <a:t> </a:t>
            </a:r>
            <a:r>
              <a:rPr sz="3321" b="1" dirty="0">
                <a:solidFill>
                  <a:srgbClr val="0A4662"/>
                </a:solidFill>
                <a:latin typeface="Calibri"/>
                <a:cs typeface="Calibri"/>
              </a:rPr>
              <a:t>in</a:t>
            </a:r>
            <a:r>
              <a:rPr sz="3321" b="1" spc="368" dirty="0">
                <a:solidFill>
                  <a:srgbClr val="0A4662"/>
                </a:solidFill>
                <a:latin typeface="Calibri"/>
                <a:cs typeface="Calibri"/>
              </a:rPr>
              <a:t> </a:t>
            </a:r>
            <a:r>
              <a:rPr sz="3321" b="1" spc="-24" dirty="0">
                <a:solidFill>
                  <a:srgbClr val="0A4662"/>
                </a:solidFill>
                <a:latin typeface="Calibri"/>
                <a:cs typeface="Calibri"/>
              </a:rPr>
              <a:t>Germany.</a:t>
            </a:r>
            <a:endParaRPr sz="3321" dirty="0">
              <a:latin typeface="Calibri"/>
              <a:cs typeface="Calibri"/>
            </a:endParaRPr>
          </a:p>
        </p:txBody>
      </p:sp>
      <p:pic>
        <p:nvPicPr>
          <p:cNvPr id="13" name="object 13"/>
          <p:cNvPicPr/>
          <p:nvPr/>
        </p:nvPicPr>
        <p:blipFill>
          <a:blip r:embed="rId6" cstate="print"/>
          <a:stretch>
            <a:fillRect/>
          </a:stretch>
        </p:blipFill>
        <p:spPr>
          <a:xfrm>
            <a:off x="16387188" y="816144"/>
            <a:ext cx="1292355" cy="825552"/>
          </a:xfrm>
          <a:prstGeom prst="rect">
            <a:avLst/>
          </a:prstGeom>
        </p:spPr>
      </p:pic>
      <p:grpSp>
        <p:nvGrpSpPr>
          <p:cNvPr id="14" name="object 14"/>
          <p:cNvGrpSpPr/>
          <p:nvPr/>
        </p:nvGrpSpPr>
        <p:grpSpPr>
          <a:xfrm>
            <a:off x="13957380" y="367264"/>
            <a:ext cx="2429808" cy="1723311"/>
            <a:chOff x="5220001" y="8738121"/>
            <a:chExt cx="1024255" cy="726440"/>
          </a:xfrm>
        </p:grpSpPr>
        <p:sp>
          <p:nvSpPr>
            <p:cNvPr id="15" name="object 15"/>
            <p:cNvSpPr/>
            <p:nvPr/>
          </p:nvSpPr>
          <p:spPr>
            <a:xfrm>
              <a:off x="5220001" y="8919163"/>
              <a:ext cx="334010" cy="360680"/>
            </a:xfrm>
            <a:custGeom>
              <a:avLst/>
              <a:gdLst/>
              <a:ahLst/>
              <a:cxnLst/>
              <a:rect l="l" t="t" r="r" b="b"/>
              <a:pathLst>
                <a:path w="334010" h="360679">
                  <a:moveTo>
                    <a:pt x="185242" y="0"/>
                  </a:moveTo>
                  <a:lnTo>
                    <a:pt x="136189" y="5689"/>
                  </a:lnTo>
                  <a:lnTo>
                    <a:pt x="91993" y="22206"/>
                  </a:lnTo>
                  <a:lnTo>
                    <a:pt x="54463" y="48725"/>
                  </a:lnTo>
                  <a:lnTo>
                    <a:pt x="25414" y="84418"/>
                  </a:lnTo>
                  <a:lnTo>
                    <a:pt x="6655" y="128459"/>
                  </a:lnTo>
                  <a:lnTo>
                    <a:pt x="0" y="180022"/>
                  </a:lnTo>
                  <a:lnTo>
                    <a:pt x="6655" y="231448"/>
                  </a:lnTo>
                  <a:lnTo>
                    <a:pt x="25414" y="275539"/>
                  </a:lnTo>
                  <a:lnTo>
                    <a:pt x="54463" y="311396"/>
                  </a:lnTo>
                  <a:lnTo>
                    <a:pt x="91993" y="338120"/>
                  </a:lnTo>
                  <a:lnTo>
                    <a:pt x="136189" y="354814"/>
                  </a:lnTo>
                  <a:lnTo>
                    <a:pt x="185242" y="360578"/>
                  </a:lnTo>
                  <a:lnTo>
                    <a:pt x="222536" y="357365"/>
                  </a:lnTo>
                  <a:lnTo>
                    <a:pt x="286358" y="333719"/>
                  </a:lnTo>
                  <a:lnTo>
                    <a:pt x="322867" y="304439"/>
                  </a:lnTo>
                  <a:lnTo>
                    <a:pt x="333438" y="266649"/>
                  </a:lnTo>
                  <a:lnTo>
                    <a:pt x="333438" y="197243"/>
                  </a:lnTo>
                  <a:lnTo>
                    <a:pt x="312526" y="163855"/>
                  </a:lnTo>
                  <a:lnTo>
                    <a:pt x="195681" y="161239"/>
                  </a:lnTo>
                  <a:lnTo>
                    <a:pt x="163321" y="194119"/>
                  </a:lnTo>
                  <a:lnTo>
                    <a:pt x="195681" y="225945"/>
                  </a:lnTo>
                  <a:lnTo>
                    <a:pt x="259346" y="225945"/>
                  </a:lnTo>
                  <a:lnTo>
                    <a:pt x="259346" y="267690"/>
                  </a:lnTo>
                  <a:lnTo>
                    <a:pt x="246517" y="277350"/>
                  </a:lnTo>
                  <a:lnTo>
                    <a:pt x="229533" y="285884"/>
                  </a:lnTo>
                  <a:lnTo>
                    <a:pt x="208929" y="291973"/>
                  </a:lnTo>
                  <a:lnTo>
                    <a:pt x="185242" y="294297"/>
                  </a:lnTo>
                  <a:lnTo>
                    <a:pt x="141563" y="285687"/>
                  </a:lnTo>
                  <a:lnTo>
                    <a:pt x="107035" y="261815"/>
                  </a:lnTo>
                  <a:lnTo>
                    <a:pt x="84347" y="225615"/>
                  </a:lnTo>
                  <a:lnTo>
                    <a:pt x="76187" y="180022"/>
                  </a:lnTo>
                  <a:lnTo>
                    <a:pt x="84347" y="134429"/>
                  </a:lnTo>
                  <a:lnTo>
                    <a:pt x="107035" y="98229"/>
                  </a:lnTo>
                  <a:lnTo>
                    <a:pt x="141563" y="74357"/>
                  </a:lnTo>
                  <a:lnTo>
                    <a:pt x="185242" y="65747"/>
                  </a:lnTo>
                  <a:lnTo>
                    <a:pt x="205179" y="67810"/>
                  </a:lnTo>
                  <a:lnTo>
                    <a:pt x="223404" y="73640"/>
                  </a:lnTo>
                  <a:lnTo>
                    <a:pt x="239768" y="82700"/>
                  </a:lnTo>
                  <a:lnTo>
                    <a:pt x="259270" y="98639"/>
                  </a:lnTo>
                  <a:lnTo>
                    <a:pt x="265147" y="101750"/>
                  </a:lnTo>
                  <a:lnTo>
                    <a:pt x="271514" y="103688"/>
                  </a:lnTo>
                  <a:lnTo>
                    <a:pt x="278129" y="104355"/>
                  </a:lnTo>
                  <a:lnTo>
                    <a:pt x="291655" y="101617"/>
                  </a:lnTo>
                  <a:lnTo>
                    <a:pt x="302590" y="94184"/>
                  </a:lnTo>
                  <a:lnTo>
                    <a:pt x="309905" y="83230"/>
                  </a:lnTo>
                  <a:lnTo>
                    <a:pt x="312572" y="69926"/>
                  </a:lnTo>
                  <a:lnTo>
                    <a:pt x="311813" y="62324"/>
                  </a:lnTo>
                  <a:lnTo>
                    <a:pt x="278732" y="25974"/>
                  </a:lnTo>
                  <a:lnTo>
                    <a:pt x="221037" y="3179"/>
                  </a:lnTo>
                  <a:lnTo>
                    <a:pt x="185242" y="0"/>
                  </a:lnTo>
                  <a:close/>
                </a:path>
              </a:pathLst>
            </a:custGeom>
            <a:solidFill>
              <a:srgbClr val="1C5C96"/>
            </a:solidFill>
          </p:spPr>
          <p:txBody>
            <a:bodyPr wrap="square" lIns="0" tIns="0" rIns="0" bIns="0" rtlCol="0"/>
            <a:lstStyle/>
            <a:p>
              <a:endParaRPr/>
            </a:p>
          </p:txBody>
        </p:sp>
        <p:sp>
          <p:nvSpPr>
            <p:cNvPr id="16" name="object 16"/>
            <p:cNvSpPr/>
            <p:nvPr/>
          </p:nvSpPr>
          <p:spPr>
            <a:xfrm>
              <a:off x="5560744" y="8738121"/>
              <a:ext cx="683260" cy="726440"/>
            </a:xfrm>
            <a:custGeom>
              <a:avLst/>
              <a:gdLst/>
              <a:ahLst/>
              <a:cxnLst/>
              <a:rect l="l" t="t" r="r" b="b"/>
              <a:pathLst>
                <a:path w="683260" h="726440">
                  <a:moveTo>
                    <a:pt x="324205" y="0"/>
                  </a:moveTo>
                  <a:lnTo>
                    <a:pt x="273313" y="2934"/>
                  </a:lnTo>
                  <a:lnTo>
                    <a:pt x="224505" y="12644"/>
                  </a:lnTo>
                  <a:lnTo>
                    <a:pt x="178263" y="28657"/>
                  </a:lnTo>
                  <a:lnTo>
                    <a:pt x="135070" y="50503"/>
                  </a:lnTo>
                  <a:lnTo>
                    <a:pt x="95409" y="77709"/>
                  </a:lnTo>
                  <a:lnTo>
                    <a:pt x="59761" y="109804"/>
                  </a:lnTo>
                  <a:lnTo>
                    <a:pt x="28610" y="146318"/>
                  </a:lnTo>
                  <a:lnTo>
                    <a:pt x="2438" y="186778"/>
                  </a:lnTo>
                  <a:lnTo>
                    <a:pt x="170789" y="186778"/>
                  </a:lnTo>
                  <a:lnTo>
                    <a:pt x="214396" y="194108"/>
                  </a:lnTo>
                  <a:lnTo>
                    <a:pt x="245730" y="213717"/>
                  </a:lnTo>
                  <a:lnTo>
                    <a:pt x="264642" y="242034"/>
                  </a:lnTo>
                  <a:lnTo>
                    <a:pt x="270979" y="275488"/>
                  </a:lnTo>
                  <a:lnTo>
                    <a:pt x="266225" y="305498"/>
                  </a:lnTo>
                  <a:lnTo>
                    <a:pt x="253299" y="329296"/>
                  </a:lnTo>
                  <a:lnTo>
                    <a:pt x="234209" y="346149"/>
                  </a:lnTo>
                  <a:lnTo>
                    <a:pt x="210959" y="355320"/>
                  </a:lnTo>
                  <a:lnTo>
                    <a:pt x="237029" y="364951"/>
                  </a:lnTo>
                  <a:lnTo>
                    <a:pt x="258251" y="383830"/>
                  </a:lnTo>
                  <a:lnTo>
                    <a:pt x="272524" y="409850"/>
                  </a:lnTo>
                  <a:lnTo>
                    <a:pt x="277748" y="440905"/>
                  </a:lnTo>
                  <a:lnTo>
                    <a:pt x="271250" y="477597"/>
                  </a:lnTo>
                  <a:lnTo>
                    <a:pt x="251985" y="507439"/>
                  </a:lnTo>
                  <a:lnTo>
                    <a:pt x="220297" y="527497"/>
                  </a:lnTo>
                  <a:lnTo>
                    <a:pt x="176529" y="534835"/>
                  </a:lnTo>
                  <a:lnTo>
                    <a:pt x="0" y="534835"/>
                  </a:lnTo>
                  <a:lnTo>
                    <a:pt x="25339" y="575297"/>
                  </a:lnTo>
                  <a:lnTo>
                    <a:pt x="55627" y="611970"/>
                  </a:lnTo>
                  <a:lnTo>
                    <a:pt x="90406" y="644384"/>
                  </a:lnTo>
                  <a:lnTo>
                    <a:pt x="129217" y="672068"/>
                  </a:lnTo>
                  <a:lnTo>
                    <a:pt x="171604" y="694552"/>
                  </a:lnTo>
                  <a:lnTo>
                    <a:pt x="217107" y="711367"/>
                  </a:lnTo>
                  <a:lnTo>
                    <a:pt x="265269" y="722043"/>
                  </a:lnTo>
                  <a:lnTo>
                    <a:pt x="315633" y="726109"/>
                  </a:lnTo>
                  <a:lnTo>
                    <a:pt x="364936" y="723376"/>
                  </a:lnTo>
                  <a:lnTo>
                    <a:pt x="412299" y="714279"/>
                  </a:lnTo>
                  <a:lnTo>
                    <a:pt x="457286" y="699246"/>
                  </a:lnTo>
                  <a:lnTo>
                    <a:pt x="499457" y="678704"/>
                  </a:lnTo>
                  <a:lnTo>
                    <a:pt x="538376" y="653081"/>
                  </a:lnTo>
                  <a:lnTo>
                    <a:pt x="573605" y="622804"/>
                  </a:lnTo>
                  <a:lnTo>
                    <a:pt x="604705" y="588301"/>
                  </a:lnTo>
                  <a:lnTo>
                    <a:pt x="631240" y="549999"/>
                  </a:lnTo>
                  <a:lnTo>
                    <a:pt x="635840" y="541096"/>
                  </a:lnTo>
                  <a:lnTo>
                    <a:pt x="469900" y="541096"/>
                  </a:lnTo>
                  <a:lnTo>
                    <a:pt x="421040" y="535188"/>
                  </a:lnTo>
                  <a:lnTo>
                    <a:pt x="377325" y="518191"/>
                  </a:lnTo>
                  <a:lnTo>
                    <a:pt x="340423" y="491193"/>
                  </a:lnTo>
                  <a:lnTo>
                    <a:pt x="312000" y="455279"/>
                  </a:lnTo>
                  <a:lnTo>
                    <a:pt x="293723" y="411540"/>
                  </a:lnTo>
                  <a:lnTo>
                    <a:pt x="287261" y="361061"/>
                  </a:lnTo>
                  <a:lnTo>
                    <a:pt x="293723" y="310582"/>
                  </a:lnTo>
                  <a:lnTo>
                    <a:pt x="312000" y="266845"/>
                  </a:lnTo>
                  <a:lnTo>
                    <a:pt x="340423" y="230935"/>
                  </a:lnTo>
                  <a:lnTo>
                    <a:pt x="377325" y="203939"/>
                  </a:lnTo>
                  <a:lnTo>
                    <a:pt x="421040" y="186944"/>
                  </a:lnTo>
                  <a:lnTo>
                    <a:pt x="469900" y="181038"/>
                  </a:lnTo>
                  <a:lnTo>
                    <a:pt x="633932" y="181038"/>
                  </a:lnTo>
                  <a:lnTo>
                    <a:pt x="609945" y="144603"/>
                  </a:lnTo>
                  <a:lnTo>
                    <a:pt x="579667" y="109373"/>
                  </a:lnTo>
                  <a:lnTo>
                    <a:pt x="545163" y="78272"/>
                  </a:lnTo>
                  <a:lnTo>
                    <a:pt x="506860" y="51736"/>
                  </a:lnTo>
                  <a:lnTo>
                    <a:pt x="465185" y="30203"/>
                  </a:lnTo>
                  <a:lnTo>
                    <a:pt x="420566" y="14111"/>
                  </a:lnTo>
                  <a:lnTo>
                    <a:pt x="373430" y="3897"/>
                  </a:lnTo>
                  <a:lnTo>
                    <a:pt x="324205" y="0"/>
                  </a:lnTo>
                  <a:close/>
                </a:path>
                <a:path w="683260" h="726440">
                  <a:moveTo>
                    <a:pt x="675950" y="430987"/>
                  </a:moveTo>
                  <a:lnTo>
                    <a:pt x="568007" y="430987"/>
                  </a:lnTo>
                  <a:lnTo>
                    <a:pt x="581614" y="433735"/>
                  </a:lnTo>
                  <a:lnTo>
                    <a:pt x="592728" y="441229"/>
                  </a:lnTo>
                  <a:lnTo>
                    <a:pt x="600222" y="452343"/>
                  </a:lnTo>
                  <a:lnTo>
                    <a:pt x="602970" y="465950"/>
                  </a:lnTo>
                  <a:lnTo>
                    <a:pt x="602970" y="474814"/>
                  </a:lnTo>
                  <a:lnTo>
                    <a:pt x="571096" y="509833"/>
                  </a:lnTo>
                  <a:lnTo>
                    <a:pt x="509634" y="537198"/>
                  </a:lnTo>
                  <a:lnTo>
                    <a:pt x="469900" y="541096"/>
                  </a:lnTo>
                  <a:lnTo>
                    <a:pt x="635840" y="541096"/>
                  </a:lnTo>
                  <a:lnTo>
                    <a:pt x="652771" y="508325"/>
                  </a:lnTo>
                  <a:lnTo>
                    <a:pt x="668861" y="463707"/>
                  </a:lnTo>
                  <a:lnTo>
                    <a:pt x="675950" y="430987"/>
                  </a:lnTo>
                  <a:close/>
                </a:path>
                <a:path w="683260" h="726440">
                  <a:moveTo>
                    <a:pt x="469900" y="246786"/>
                  </a:moveTo>
                  <a:lnTo>
                    <a:pt x="427733" y="255396"/>
                  </a:lnTo>
                  <a:lnTo>
                    <a:pt x="393982" y="279268"/>
                  </a:lnTo>
                  <a:lnTo>
                    <a:pt x="371580" y="315468"/>
                  </a:lnTo>
                  <a:lnTo>
                    <a:pt x="363461" y="361061"/>
                  </a:lnTo>
                  <a:lnTo>
                    <a:pt x="371580" y="406655"/>
                  </a:lnTo>
                  <a:lnTo>
                    <a:pt x="393982" y="442860"/>
                  </a:lnTo>
                  <a:lnTo>
                    <a:pt x="427733" y="466736"/>
                  </a:lnTo>
                  <a:lnTo>
                    <a:pt x="469900" y="475348"/>
                  </a:lnTo>
                  <a:lnTo>
                    <a:pt x="490984" y="473073"/>
                  </a:lnTo>
                  <a:lnTo>
                    <a:pt x="510209" y="466542"/>
                  </a:lnTo>
                  <a:lnTo>
                    <a:pt x="527282" y="456194"/>
                  </a:lnTo>
                  <a:lnTo>
                    <a:pt x="541908" y="442468"/>
                  </a:lnTo>
                  <a:lnTo>
                    <a:pt x="547160" y="437813"/>
                  </a:lnTo>
                  <a:lnTo>
                    <a:pt x="553391" y="434184"/>
                  </a:lnTo>
                  <a:lnTo>
                    <a:pt x="560405" y="431827"/>
                  </a:lnTo>
                  <a:lnTo>
                    <a:pt x="568007" y="430987"/>
                  </a:lnTo>
                  <a:lnTo>
                    <a:pt x="675950" y="430987"/>
                  </a:lnTo>
                  <a:lnTo>
                    <a:pt x="679073" y="416572"/>
                  </a:lnTo>
                  <a:lnTo>
                    <a:pt x="682967" y="367347"/>
                  </a:lnTo>
                  <a:lnTo>
                    <a:pt x="680236" y="318044"/>
                  </a:lnTo>
                  <a:lnTo>
                    <a:pt x="675071" y="291147"/>
                  </a:lnTo>
                  <a:lnTo>
                    <a:pt x="568007" y="291147"/>
                  </a:lnTo>
                  <a:lnTo>
                    <a:pt x="560397" y="290372"/>
                  </a:lnTo>
                  <a:lnTo>
                    <a:pt x="553326" y="288080"/>
                  </a:lnTo>
                  <a:lnTo>
                    <a:pt x="546940" y="284321"/>
                  </a:lnTo>
                  <a:lnTo>
                    <a:pt x="541388" y="279146"/>
                  </a:lnTo>
                  <a:lnTo>
                    <a:pt x="527062" y="265940"/>
                  </a:lnTo>
                  <a:lnTo>
                    <a:pt x="510144" y="255722"/>
                  </a:lnTo>
                  <a:lnTo>
                    <a:pt x="490976" y="249126"/>
                  </a:lnTo>
                  <a:lnTo>
                    <a:pt x="469900" y="246786"/>
                  </a:lnTo>
                  <a:close/>
                </a:path>
                <a:path w="683260" h="726440">
                  <a:moveTo>
                    <a:pt x="633932" y="181038"/>
                  </a:moveTo>
                  <a:lnTo>
                    <a:pt x="469900" y="181038"/>
                  </a:lnTo>
                  <a:lnTo>
                    <a:pt x="509634" y="184855"/>
                  </a:lnTo>
                  <a:lnTo>
                    <a:pt x="543155" y="195521"/>
                  </a:lnTo>
                  <a:lnTo>
                    <a:pt x="571096" y="211861"/>
                  </a:lnTo>
                  <a:lnTo>
                    <a:pt x="594093" y="232702"/>
                  </a:lnTo>
                  <a:lnTo>
                    <a:pt x="599833" y="238442"/>
                  </a:lnTo>
                  <a:lnTo>
                    <a:pt x="602970" y="247307"/>
                  </a:lnTo>
                  <a:lnTo>
                    <a:pt x="602970" y="256184"/>
                  </a:lnTo>
                  <a:lnTo>
                    <a:pt x="600222" y="269791"/>
                  </a:lnTo>
                  <a:lnTo>
                    <a:pt x="592728" y="280904"/>
                  </a:lnTo>
                  <a:lnTo>
                    <a:pt x="581614" y="288399"/>
                  </a:lnTo>
                  <a:lnTo>
                    <a:pt x="568007" y="291147"/>
                  </a:lnTo>
                  <a:lnTo>
                    <a:pt x="675071" y="291147"/>
                  </a:lnTo>
                  <a:lnTo>
                    <a:pt x="671141" y="270680"/>
                  </a:lnTo>
                  <a:lnTo>
                    <a:pt x="656109" y="225694"/>
                  </a:lnTo>
                  <a:lnTo>
                    <a:pt x="635568" y="183522"/>
                  </a:lnTo>
                  <a:lnTo>
                    <a:pt x="633932" y="181038"/>
                  </a:lnTo>
                  <a:close/>
                </a:path>
              </a:pathLst>
            </a:custGeom>
            <a:solidFill>
              <a:srgbClr val="62A0CF"/>
            </a:solidFill>
          </p:spPr>
          <p:txBody>
            <a:bodyPr wrap="square" lIns="0" tIns="0" rIns="0" bIns="0" rtlCol="0"/>
            <a:lstStyle/>
            <a:p>
              <a:endParaRPr/>
            </a:p>
          </p:txBody>
        </p:sp>
        <p:pic>
          <p:nvPicPr>
            <p:cNvPr id="17" name="object 17"/>
            <p:cNvPicPr/>
            <p:nvPr/>
          </p:nvPicPr>
          <p:blipFill>
            <a:blip r:embed="rId7" cstate="print"/>
            <a:stretch>
              <a:fillRect/>
            </a:stretch>
          </p:blipFill>
          <p:spPr>
            <a:xfrm>
              <a:off x="5622467" y="9127882"/>
              <a:ext cx="140373" cy="81927"/>
            </a:xfrm>
            <a:prstGeom prst="rect">
              <a:avLst/>
            </a:prstGeom>
          </p:spPr>
        </p:pic>
        <p:pic>
          <p:nvPicPr>
            <p:cNvPr id="18" name="object 18"/>
            <p:cNvPicPr/>
            <p:nvPr/>
          </p:nvPicPr>
          <p:blipFill>
            <a:blip r:embed="rId8" cstate="print"/>
            <a:stretch>
              <a:fillRect/>
            </a:stretch>
          </p:blipFill>
          <p:spPr>
            <a:xfrm>
              <a:off x="5622473" y="8988046"/>
              <a:ext cx="133578" cy="76695"/>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09625" y="317500"/>
            <a:ext cx="6355463" cy="833591"/>
          </a:xfrm>
          <a:prstGeom prst="rect">
            <a:avLst/>
          </a:prstGeom>
        </p:spPr>
        <p:txBody>
          <a:bodyPr vert="horz" wrap="square" lIns="0" tIns="30128" rIns="0" bIns="0" rtlCol="0">
            <a:spAutoFit/>
          </a:bodyPr>
          <a:lstStyle/>
          <a:p>
            <a:pPr marL="30128">
              <a:spcBef>
                <a:spcPts val="237"/>
              </a:spcBef>
            </a:pPr>
            <a:r>
              <a:rPr sz="5219" b="1" dirty="0">
                <a:solidFill>
                  <a:srgbClr val="1F7F85"/>
                </a:solidFill>
                <a:latin typeface="Calibri"/>
                <a:cs typeface="Calibri"/>
              </a:rPr>
              <a:t>German</a:t>
            </a:r>
            <a:r>
              <a:rPr sz="5219" b="1" spc="617" dirty="0">
                <a:solidFill>
                  <a:srgbClr val="1F7F85"/>
                </a:solidFill>
                <a:latin typeface="Calibri"/>
                <a:cs typeface="Calibri"/>
              </a:rPr>
              <a:t> </a:t>
            </a:r>
            <a:r>
              <a:rPr sz="5219" b="1" spc="142" dirty="0">
                <a:solidFill>
                  <a:srgbClr val="1F7F85"/>
                </a:solidFill>
                <a:latin typeface="Calibri"/>
                <a:cs typeface="Calibri"/>
              </a:rPr>
              <a:t>Brain</a:t>
            </a:r>
            <a:r>
              <a:rPr sz="5219" b="1" spc="617" dirty="0">
                <a:solidFill>
                  <a:srgbClr val="1F7F85"/>
                </a:solidFill>
                <a:latin typeface="Calibri"/>
                <a:cs typeface="Calibri"/>
              </a:rPr>
              <a:t> </a:t>
            </a:r>
            <a:r>
              <a:rPr sz="5219" b="1" spc="-24" dirty="0">
                <a:solidFill>
                  <a:srgbClr val="1F7F85"/>
                </a:solidFill>
                <a:latin typeface="Calibri"/>
                <a:cs typeface="Calibri"/>
              </a:rPr>
              <a:t>Council</a:t>
            </a:r>
            <a:endParaRPr sz="5219" dirty="0">
              <a:latin typeface="Calibri"/>
              <a:cs typeface="Calibri"/>
            </a:endParaRPr>
          </a:p>
        </p:txBody>
      </p:sp>
      <p:sp>
        <p:nvSpPr>
          <p:cNvPr id="8" name="object 2">
            <a:extLst>
              <a:ext uri="{FF2B5EF4-FFF2-40B4-BE49-F238E27FC236}">
                <a16:creationId xmlns:a16="http://schemas.microsoft.com/office/drawing/2014/main" id="{D932653E-D6AE-C63B-5CDC-CDFC4789B692}"/>
              </a:ext>
            </a:extLst>
          </p:cNvPr>
          <p:cNvSpPr txBox="1"/>
          <p:nvPr/>
        </p:nvSpPr>
        <p:spPr>
          <a:xfrm>
            <a:off x="809626" y="5929919"/>
            <a:ext cx="12680984" cy="3667123"/>
          </a:xfrm>
          <a:prstGeom prst="rect">
            <a:avLst/>
          </a:prstGeom>
        </p:spPr>
        <p:txBody>
          <a:bodyPr vert="horz" wrap="square" lIns="0" tIns="30128" rIns="0" bIns="0" rtlCol="0">
            <a:spAutoFit/>
          </a:bodyPr>
          <a:lstStyle>
            <a:defPPr>
              <a:defRPr kern="0"/>
            </a:defPPr>
            <a:lvl1pPr marL="30128">
              <a:spcBef>
                <a:spcPts val="237"/>
              </a:spcBef>
              <a:defRPr sz="2847" b="1">
                <a:solidFill>
                  <a:srgbClr val="0A4662"/>
                </a:solidFill>
                <a:latin typeface="Calibri"/>
                <a:cs typeface="Calibri"/>
              </a:defRPr>
            </a:lvl1pPr>
          </a:lstStyle>
          <a:p>
            <a:r>
              <a:rPr lang="en-GB" dirty="0"/>
              <a:t>Contributors</a:t>
            </a:r>
          </a:p>
          <a:p>
            <a:endParaRPr lang="en-GB" dirty="0"/>
          </a:p>
          <a:p>
            <a:r>
              <a:rPr lang="en-GB" sz="2372" dirty="0">
                <a:solidFill>
                  <a:srgbClr val="1F7F85"/>
                </a:solidFill>
              </a:rPr>
              <a:t>Prof. </a:t>
            </a:r>
            <a:r>
              <a:rPr lang="en-GB" sz="2372" dirty="0" err="1">
                <a:solidFill>
                  <a:srgbClr val="1F7F85"/>
                </a:solidFill>
              </a:rPr>
              <a:t>Dr.</a:t>
            </a:r>
            <a:r>
              <a:rPr lang="en-GB" sz="2372" dirty="0">
                <a:solidFill>
                  <a:srgbClr val="1F7F85"/>
                </a:solidFill>
              </a:rPr>
              <a:t> med. Jürgen </a:t>
            </a:r>
            <a:r>
              <a:rPr lang="en-GB" sz="2372" dirty="0" err="1">
                <a:solidFill>
                  <a:srgbClr val="1F7F85"/>
                </a:solidFill>
              </a:rPr>
              <a:t>Deckert</a:t>
            </a:r>
            <a:r>
              <a:rPr lang="en-GB" sz="2372" dirty="0">
                <a:solidFill>
                  <a:srgbClr val="1F7F85"/>
                </a:solidFill>
              </a:rPr>
              <a:t>				Prof. </a:t>
            </a:r>
            <a:r>
              <a:rPr lang="en-GB" sz="2372" dirty="0" err="1">
                <a:solidFill>
                  <a:srgbClr val="1F7F85"/>
                </a:solidFill>
              </a:rPr>
              <a:t>Dr.</a:t>
            </a:r>
            <a:r>
              <a:rPr lang="en-GB" sz="2372" dirty="0">
                <a:solidFill>
                  <a:srgbClr val="1F7F85"/>
                </a:solidFill>
              </a:rPr>
              <a:t> </a:t>
            </a:r>
            <a:r>
              <a:rPr lang="en-GB" sz="2372" dirty="0" err="1">
                <a:solidFill>
                  <a:srgbClr val="1F7F85"/>
                </a:solidFill>
              </a:rPr>
              <a:t>Götz</a:t>
            </a:r>
            <a:r>
              <a:rPr lang="en-GB" sz="2372" dirty="0">
                <a:solidFill>
                  <a:srgbClr val="1F7F85"/>
                </a:solidFill>
              </a:rPr>
              <a:t> </a:t>
            </a:r>
            <a:r>
              <a:rPr lang="en-GB" sz="2372" dirty="0" err="1">
                <a:solidFill>
                  <a:srgbClr val="1F7F85"/>
                </a:solidFill>
              </a:rPr>
              <a:t>Thomalla</a:t>
            </a:r>
            <a:endParaRPr lang="en-GB" sz="2372" dirty="0">
              <a:solidFill>
                <a:srgbClr val="1F7F85"/>
              </a:solidFill>
            </a:endParaRPr>
          </a:p>
          <a:p>
            <a:r>
              <a:rPr lang="en-GB" sz="2372" dirty="0">
                <a:solidFill>
                  <a:srgbClr val="1F7F85"/>
                </a:solidFill>
              </a:rPr>
              <a:t>Prof. </a:t>
            </a:r>
            <a:r>
              <a:rPr lang="en-GB" sz="2372" dirty="0" err="1">
                <a:solidFill>
                  <a:srgbClr val="1F7F85"/>
                </a:solidFill>
              </a:rPr>
              <a:t>Dr.</a:t>
            </a:r>
            <a:r>
              <a:rPr lang="en-GB" sz="2372" dirty="0">
                <a:solidFill>
                  <a:srgbClr val="1F7F85"/>
                </a:solidFill>
              </a:rPr>
              <a:t> med. Martin </a:t>
            </a:r>
            <a:r>
              <a:rPr lang="en-GB" sz="2372" dirty="0" err="1">
                <a:solidFill>
                  <a:srgbClr val="1F7F85"/>
                </a:solidFill>
              </a:rPr>
              <a:t>Dichgans</a:t>
            </a:r>
            <a:r>
              <a:rPr lang="en-GB" sz="2372" dirty="0">
                <a:solidFill>
                  <a:srgbClr val="1F7F85"/>
                </a:solidFill>
              </a:rPr>
              <a:t>				Prof. </a:t>
            </a:r>
            <a:r>
              <a:rPr lang="en-GB" sz="2372" dirty="0" err="1">
                <a:solidFill>
                  <a:srgbClr val="1F7F85"/>
                </a:solidFill>
              </a:rPr>
              <a:t>Dr.</a:t>
            </a:r>
            <a:r>
              <a:rPr lang="en-GB" sz="2372" dirty="0">
                <a:solidFill>
                  <a:srgbClr val="1F7F85"/>
                </a:solidFill>
              </a:rPr>
              <a:t> Robert </a:t>
            </a:r>
            <a:r>
              <a:rPr lang="en-GB" sz="2372" dirty="0" err="1">
                <a:solidFill>
                  <a:srgbClr val="1F7F85"/>
                </a:solidFill>
              </a:rPr>
              <a:t>Perneczky</a:t>
            </a:r>
            <a:endParaRPr lang="en-GB" sz="2372" dirty="0">
              <a:solidFill>
                <a:srgbClr val="1F7F85"/>
              </a:solidFill>
            </a:endParaRPr>
          </a:p>
          <a:p>
            <a:r>
              <a:rPr lang="en-GB" sz="2372" dirty="0" err="1">
                <a:solidFill>
                  <a:srgbClr val="1F7F85"/>
                </a:solidFill>
              </a:rPr>
              <a:t>Dr.</a:t>
            </a:r>
            <a:r>
              <a:rPr lang="en-GB" sz="2372" dirty="0">
                <a:solidFill>
                  <a:srgbClr val="1F7F85"/>
                </a:solidFill>
              </a:rPr>
              <a:t> </a:t>
            </a:r>
            <a:r>
              <a:rPr lang="en-GB" sz="2372" dirty="0" err="1">
                <a:solidFill>
                  <a:srgbClr val="1F7F85"/>
                </a:solidFill>
              </a:rPr>
              <a:t>rer</a:t>
            </a:r>
            <a:r>
              <a:rPr lang="en-GB" sz="2372" dirty="0">
                <a:solidFill>
                  <a:srgbClr val="1F7F85"/>
                </a:solidFill>
              </a:rPr>
              <a:t>. medic. Gabriel </a:t>
            </a:r>
            <a:r>
              <a:rPr lang="en-GB" sz="2372" dirty="0" err="1">
                <a:solidFill>
                  <a:srgbClr val="1F7F85"/>
                </a:solidFill>
              </a:rPr>
              <a:t>Gerlinger</a:t>
            </a:r>
            <a:r>
              <a:rPr lang="en-GB" sz="2372" dirty="0">
                <a:solidFill>
                  <a:srgbClr val="1F7F85"/>
                </a:solidFill>
              </a:rPr>
              <a:t>				Prof. </a:t>
            </a:r>
            <a:r>
              <a:rPr lang="en-GB" sz="2372" dirty="0" err="1">
                <a:solidFill>
                  <a:srgbClr val="1F7F85"/>
                </a:solidFill>
              </a:rPr>
              <a:t>Dr.</a:t>
            </a:r>
            <a:r>
              <a:rPr lang="en-GB" sz="2372" dirty="0">
                <a:solidFill>
                  <a:srgbClr val="1F7F85"/>
                </a:solidFill>
              </a:rPr>
              <a:t> med. Gerd Schulte-</a:t>
            </a:r>
            <a:r>
              <a:rPr lang="en-GB" sz="2372" dirty="0" err="1">
                <a:solidFill>
                  <a:srgbClr val="1F7F85"/>
                </a:solidFill>
              </a:rPr>
              <a:t>Körne</a:t>
            </a:r>
            <a:endParaRPr lang="en-GB" sz="2372" dirty="0">
              <a:solidFill>
                <a:srgbClr val="1F7F85"/>
              </a:solidFill>
            </a:endParaRPr>
          </a:p>
          <a:p>
            <a:r>
              <a:rPr lang="en-GB" sz="2372" dirty="0">
                <a:solidFill>
                  <a:srgbClr val="1F7F85"/>
                </a:solidFill>
              </a:rPr>
              <a:t>PD </a:t>
            </a:r>
            <a:r>
              <a:rPr lang="en-GB" sz="2372" dirty="0" err="1">
                <a:solidFill>
                  <a:srgbClr val="1F7F85"/>
                </a:solidFill>
              </a:rPr>
              <a:t>Dr.</a:t>
            </a:r>
            <a:r>
              <a:rPr lang="en-GB" sz="2372" dirty="0">
                <a:solidFill>
                  <a:srgbClr val="1F7F85"/>
                </a:solidFill>
              </a:rPr>
              <a:t> med. Lucia </a:t>
            </a:r>
            <a:r>
              <a:rPr lang="en-GB" sz="2372" dirty="0" err="1">
                <a:solidFill>
                  <a:srgbClr val="1F7F85"/>
                </a:solidFill>
              </a:rPr>
              <a:t>Gerstl</a:t>
            </a:r>
            <a:r>
              <a:rPr lang="en-GB" sz="2372" dirty="0">
                <a:solidFill>
                  <a:srgbClr val="1F7F85"/>
                </a:solidFill>
              </a:rPr>
              <a:t>					Prof. </a:t>
            </a:r>
            <a:r>
              <a:rPr lang="en-GB" sz="2372" dirty="0" err="1">
                <a:solidFill>
                  <a:srgbClr val="1F7F85"/>
                </a:solidFill>
              </a:rPr>
              <a:t>Dr.</a:t>
            </a:r>
            <a:r>
              <a:rPr lang="en-GB" sz="2372" dirty="0">
                <a:solidFill>
                  <a:srgbClr val="1F7F85"/>
                </a:solidFill>
              </a:rPr>
              <a:t> med. </a:t>
            </a:r>
            <a:r>
              <a:rPr lang="en-GB" sz="2372" dirty="0" err="1">
                <a:solidFill>
                  <a:srgbClr val="1F7F85"/>
                </a:solidFill>
              </a:rPr>
              <a:t>Jörg</a:t>
            </a:r>
            <a:r>
              <a:rPr lang="en-GB" sz="2372" dirty="0">
                <a:solidFill>
                  <a:srgbClr val="1F7F85"/>
                </a:solidFill>
              </a:rPr>
              <a:t>-Christian </a:t>
            </a:r>
            <a:r>
              <a:rPr lang="en-GB" sz="2372" dirty="0" err="1">
                <a:solidFill>
                  <a:srgbClr val="1F7F85"/>
                </a:solidFill>
              </a:rPr>
              <a:t>Tonn</a:t>
            </a:r>
            <a:endParaRPr lang="en-GB" sz="2372" dirty="0">
              <a:solidFill>
                <a:srgbClr val="1F7F85"/>
              </a:solidFill>
            </a:endParaRPr>
          </a:p>
          <a:p>
            <a:r>
              <a:rPr lang="en-GB" sz="2372" dirty="0">
                <a:solidFill>
                  <a:srgbClr val="1F7F85"/>
                </a:solidFill>
              </a:rPr>
              <a:t>Prof. </a:t>
            </a:r>
            <a:r>
              <a:rPr lang="en-GB" sz="2372" dirty="0" err="1">
                <a:solidFill>
                  <a:srgbClr val="1F7F85"/>
                </a:solidFill>
              </a:rPr>
              <a:t>Dr.</a:t>
            </a:r>
            <a:r>
              <a:rPr lang="en-GB" sz="2372" dirty="0">
                <a:solidFill>
                  <a:srgbClr val="1F7F85"/>
                </a:solidFill>
              </a:rPr>
              <a:t> med. Prof. </a:t>
            </a:r>
            <a:r>
              <a:rPr lang="en-GB" sz="2372" dirty="0" err="1">
                <a:solidFill>
                  <a:srgbClr val="1F7F85"/>
                </a:solidFill>
              </a:rPr>
              <a:t>h.c.</a:t>
            </a:r>
            <a:r>
              <a:rPr lang="en-GB" sz="2372" dirty="0">
                <a:solidFill>
                  <a:srgbClr val="1F7F85"/>
                </a:solidFill>
              </a:rPr>
              <a:t> Florian Heinen			Prof. </a:t>
            </a:r>
            <a:r>
              <a:rPr lang="en-GB" sz="2372" dirty="0" err="1">
                <a:solidFill>
                  <a:srgbClr val="1F7F85"/>
                </a:solidFill>
              </a:rPr>
              <a:t>Dr.</a:t>
            </a:r>
            <a:r>
              <a:rPr lang="en-GB" sz="2372" dirty="0">
                <a:solidFill>
                  <a:srgbClr val="1F7F85"/>
                </a:solidFill>
              </a:rPr>
              <a:t> med. Andreas </a:t>
            </a:r>
            <a:r>
              <a:rPr lang="en-GB" sz="2372" dirty="0" err="1">
                <a:solidFill>
                  <a:srgbClr val="1F7F85"/>
                </a:solidFill>
              </a:rPr>
              <a:t>Reif</a:t>
            </a:r>
            <a:endParaRPr lang="en-GB" sz="2372" dirty="0">
              <a:solidFill>
                <a:srgbClr val="1F7F85"/>
              </a:solidFill>
            </a:endParaRPr>
          </a:p>
          <a:p>
            <a:r>
              <a:rPr lang="en-GB" sz="2372" dirty="0">
                <a:solidFill>
                  <a:srgbClr val="1F7F85"/>
                </a:solidFill>
              </a:rPr>
              <a:t>Prof. </a:t>
            </a:r>
            <a:r>
              <a:rPr lang="en-GB" sz="2372" dirty="0" err="1">
                <a:solidFill>
                  <a:srgbClr val="1F7F85"/>
                </a:solidFill>
              </a:rPr>
              <a:t>Dr.</a:t>
            </a:r>
            <a:r>
              <a:rPr lang="en-GB" sz="2372" dirty="0">
                <a:solidFill>
                  <a:srgbClr val="1F7F85"/>
                </a:solidFill>
              </a:rPr>
              <a:t> med. Andreas Meyer-Lindenberg			</a:t>
            </a:r>
            <a:r>
              <a:rPr lang="de-DE" sz="2372" dirty="0">
                <a:solidFill>
                  <a:srgbClr val="1F7F85"/>
                </a:solidFill>
              </a:rPr>
              <a:t>Prof. Dr. med. Maggie C. Walter</a:t>
            </a:r>
            <a:endParaRPr lang="en-GB" sz="2372" dirty="0">
              <a:solidFill>
                <a:srgbClr val="1F7F85"/>
              </a:solidFill>
            </a:endParaRPr>
          </a:p>
          <a:p>
            <a:r>
              <a:rPr lang="en-GB" sz="2372" dirty="0">
                <a:solidFill>
                  <a:srgbClr val="1F7F85"/>
                </a:solidFill>
              </a:rPr>
              <a:t>PD </a:t>
            </a:r>
            <a:r>
              <a:rPr lang="en-GB" sz="2372" dirty="0" err="1">
                <a:solidFill>
                  <a:srgbClr val="1F7F85"/>
                </a:solidFill>
              </a:rPr>
              <a:t>Dr.</a:t>
            </a:r>
            <a:r>
              <a:rPr lang="en-GB" sz="2372" dirty="0">
                <a:solidFill>
                  <a:srgbClr val="1F7F85"/>
                </a:solidFill>
              </a:rPr>
              <a:t> med. Nicole </a:t>
            </a:r>
            <a:r>
              <a:rPr lang="en-GB" sz="2372" dirty="0" err="1">
                <a:solidFill>
                  <a:srgbClr val="1F7F85"/>
                </a:solidFill>
              </a:rPr>
              <a:t>Terpolilli</a:t>
            </a:r>
            <a:endParaRPr lang="en-GB" sz="2372" dirty="0">
              <a:solidFill>
                <a:srgbClr val="1F7F85"/>
              </a:solidFill>
            </a:endParaRPr>
          </a:p>
        </p:txBody>
      </p:sp>
      <p:sp>
        <p:nvSpPr>
          <p:cNvPr id="9" name="object 2">
            <a:extLst>
              <a:ext uri="{FF2B5EF4-FFF2-40B4-BE49-F238E27FC236}">
                <a16:creationId xmlns:a16="http://schemas.microsoft.com/office/drawing/2014/main" id="{7908F0DE-842F-BFD6-A0E0-812B7F4A2CC1}"/>
              </a:ext>
            </a:extLst>
          </p:cNvPr>
          <p:cNvSpPr txBox="1"/>
          <p:nvPr/>
        </p:nvSpPr>
        <p:spPr>
          <a:xfrm>
            <a:off x="809625" y="1483833"/>
            <a:ext cx="14134438" cy="4064796"/>
          </a:xfrm>
          <a:prstGeom prst="rect">
            <a:avLst/>
          </a:prstGeom>
        </p:spPr>
        <p:txBody>
          <a:bodyPr vert="horz" wrap="square" lIns="0" tIns="30128" rIns="0" bIns="0" rtlCol="0">
            <a:spAutoFit/>
          </a:bodyPr>
          <a:lstStyle/>
          <a:p>
            <a:pPr marL="30128">
              <a:spcBef>
                <a:spcPts val="237"/>
              </a:spcBef>
            </a:pPr>
            <a:r>
              <a:rPr sz="2847" b="1" dirty="0">
                <a:solidFill>
                  <a:srgbClr val="0A4662"/>
                </a:solidFill>
                <a:latin typeface="Calibri"/>
                <a:cs typeface="Calibri"/>
              </a:rPr>
              <a:t>Executive</a:t>
            </a:r>
            <a:r>
              <a:rPr sz="2847" b="1" spc="285" dirty="0">
                <a:solidFill>
                  <a:srgbClr val="0A4662"/>
                </a:solidFill>
                <a:latin typeface="Calibri"/>
                <a:cs typeface="Calibri"/>
              </a:rPr>
              <a:t> </a:t>
            </a:r>
            <a:r>
              <a:rPr sz="2847" b="1" dirty="0">
                <a:solidFill>
                  <a:srgbClr val="0A4662"/>
                </a:solidFill>
                <a:latin typeface="Calibri"/>
                <a:cs typeface="Calibri"/>
              </a:rPr>
              <a:t>Committee</a:t>
            </a:r>
            <a:r>
              <a:rPr sz="2847" b="1" spc="285" dirty="0">
                <a:solidFill>
                  <a:srgbClr val="0A4662"/>
                </a:solidFill>
                <a:latin typeface="Calibri"/>
                <a:cs typeface="Calibri"/>
              </a:rPr>
              <a:t> </a:t>
            </a:r>
            <a:r>
              <a:rPr sz="2847" b="1" dirty="0">
                <a:solidFill>
                  <a:srgbClr val="0A4662"/>
                </a:solidFill>
                <a:latin typeface="Calibri"/>
                <a:cs typeface="Calibri"/>
              </a:rPr>
              <a:t>of</a:t>
            </a:r>
            <a:r>
              <a:rPr sz="2847" b="1" spc="285" dirty="0">
                <a:solidFill>
                  <a:srgbClr val="0A4662"/>
                </a:solidFill>
                <a:latin typeface="Calibri"/>
                <a:cs typeface="Calibri"/>
              </a:rPr>
              <a:t> </a:t>
            </a:r>
            <a:r>
              <a:rPr sz="2847" b="1" dirty="0">
                <a:solidFill>
                  <a:srgbClr val="0A4662"/>
                </a:solidFill>
                <a:latin typeface="Calibri"/>
                <a:cs typeface="Calibri"/>
              </a:rPr>
              <a:t>the</a:t>
            </a:r>
            <a:r>
              <a:rPr sz="2847" b="1" spc="285" dirty="0">
                <a:solidFill>
                  <a:srgbClr val="0A4662"/>
                </a:solidFill>
                <a:latin typeface="Calibri"/>
                <a:cs typeface="Calibri"/>
              </a:rPr>
              <a:t> </a:t>
            </a:r>
            <a:r>
              <a:rPr sz="2847" b="1" spc="-59" dirty="0">
                <a:solidFill>
                  <a:srgbClr val="0A4662"/>
                </a:solidFill>
                <a:latin typeface="Calibri"/>
                <a:cs typeface="Calibri"/>
              </a:rPr>
              <a:t>GBC</a:t>
            </a:r>
            <a:endParaRPr lang="en-GB" sz="2847" b="1" spc="-59" dirty="0">
              <a:solidFill>
                <a:srgbClr val="0A4662"/>
              </a:solidFill>
              <a:latin typeface="Calibri"/>
              <a:cs typeface="Calibri"/>
            </a:endParaRPr>
          </a:p>
          <a:p>
            <a:pPr marL="30128">
              <a:spcBef>
                <a:spcPts val="237"/>
              </a:spcBef>
            </a:pPr>
            <a:endParaRPr sz="2847" dirty="0">
              <a:latin typeface="Calibri"/>
              <a:cs typeface="Calibri"/>
            </a:endParaRPr>
          </a:p>
          <a:p>
            <a:pPr marL="30128" marR="3579231">
              <a:lnSpc>
                <a:spcPct val="108300"/>
              </a:lnSpc>
            </a:pPr>
            <a:r>
              <a:rPr sz="2372" b="1" dirty="0">
                <a:solidFill>
                  <a:srgbClr val="1F7F85"/>
                </a:solidFill>
                <a:latin typeface="Calibri"/>
                <a:cs typeface="Calibri"/>
              </a:rPr>
              <a:t>Prof.</a:t>
            </a:r>
            <a:r>
              <a:rPr sz="2372" b="1" spc="237" dirty="0">
                <a:solidFill>
                  <a:srgbClr val="1F7F85"/>
                </a:solidFill>
                <a:latin typeface="Calibri"/>
                <a:cs typeface="Calibri"/>
              </a:rPr>
              <a:t> </a:t>
            </a:r>
            <a:r>
              <a:rPr sz="2372" b="1" dirty="0">
                <a:solidFill>
                  <a:srgbClr val="1F7F85"/>
                </a:solidFill>
                <a:latin typeface="Calibri"/>
                <a:cs typeface="Calibri"/>
              </a:rPr>
              <a:t>Dr.</a:t>
            </a:r>
            <a:r>
              <a:rPr sz="2372" b="1" spc="237" dirty="0">
                <a:solidFill>
                  <a:srgbClr val="1F7F85"/>
                </a:solidFill>
                <a:latin typeface="Calibri"/>
                <a:cs typeface="Calibri"/>
              </a:rPr>
              <a:t> </a:t>
            </a:r>
            <a:r>
              <a:rPr sz="2372" b="1" dirty="0">
                <a:solidFill>
                  <a:srgbClr val="1F7F85"/>
                </a:solidFill>
                <a:latin typeface="Calibri"/>
                <a:cs typeface="Calibri"/>
              </a:rPr>
              <a:t>med.</a:t>
            </a:r>
            <a:r>
              <a:rPr sz="2372" b="1" spc="237" dirty="0">
                <a:solidFill>
                  <a:srgbClr val="1F7F85"/>
                </a:solidFill>
                <a:latin typeface="Calibri"/>
                <a:cs typeface="Calibri"/>
              </a:rPr>
              <a:t> </a:t>
            </a:r>
            <a:r>
              <a:rPr sz="2372" b="1" dirty="0">
                <a:solidFill>
                  <a:srgbClr val="1F7F85"/>
                </a:solidFill>
                <a:latin typeface="Calibri"/>
                <a:cs typeface="Calibri"/>
              </a:rPr>
              <a:t>Peter</a:t>
            </a:r>
            <a:r>
              <a:rPr sz="2372" b="1" spc="202" dirty="0">
                <a:solidFill>
                  <a:srgbClr val="1F7F85"/>
                </a:solidFill>
                <a:latin typeface="Calibri"/>
                <a:cs typeface="Calibri"/>
              </a:rPr>
              <a:t> </a:t>
            </a:r>
            <a:r>
              <a:rPr sz="2372" b="1" dirty="0">
                <a:solidFill>
                  <a:srgbClr val="1F7F85"/>
                </a:solidFill>
                <a:latin typeface="Calibri"/>
                <a:cs typeface="Calibri"/>
              </a:rPr>
              <a:t>Falkai</a:t>
            </a:r>
            <a:r>
              <a:rPr sz="2372" b="1" spc="249" dirty="0">
                <a:solidFill>
                  <a:srgbClr val="1F7F85"/>
                </a:solidFill>
                <a:latin typeface="Calibri"/>
                <a:cs typeface="Calibri"/>
              </a:rPr>
              <a:t> </a:t>
            </a:r>
            <a:r>
              <a:rPr sz="2372" b="1" spc="-24" dirty="0">
                <a:solidFill>
                  <a:srgbClr val="1F7F85"/>
                </a:solidFill>
                <a:latin typeface="Calibri"/>
                <a:cs typeface="Calibri"/>
              </a:rPr>
              <a:t>(Munich)</a:t>
            </a:r>
            <a:r>
              <a:rPr lang="en-GB" sz="2372" b="1" spc="-24" dirty="0">
                <a:solidFill>
                  <a:srgbClr val="1F7F85"/>
                </a:solidFill>
                <a:latin typeface="Calibri"/>
                <a:cs typeface="Calibri"/>
              </a:rPr>
              <a:t> </a:t>
            </a:r>
            <a:r>
              <a:rPr lang="en-GB" sz="2372" i="1" dirty="0">
                <a:latin typeface="Palatino Linotype"/>
                <a:cs typeface="Palatino Linotype"/>
              </a:rPr>
              <a:t>President</a:t>
            </a:r>
            <a:r>
              <a:rPr lang="en-GB" sz="2372" i="1" spc="130" dirty="0">
                <a:latin typeface="Palatino Linotype"/>
                <a:cs typeface="Palatino Linotype"/>
              </a:rPr>
              <a:t> </a:t>
            </a:r>
            <a:r>
              <a:rPr lang="en-GB" sz="2372" i="1" dirty="0">
                <a:latin typeface="Palatino Linotype"/>
                <a:cs typeface="Palatino Linotype"/>
              </a:rPr>
              <a:t>of</a:t>
            </a:r>
            <a:r>
              <a:rPr lang="en-GB" sz="2372" i="1" spc="142" dirty="0">
                <a:latin typeface="Palatino Linotype"/>
                <a:cs typeface="Palatino Linotype"/>
              </a:rPr>
              <a:t> </a:t>
            </a:r>
            <a:r>
              <a:rPr lang="en-GB" sz="2372" i="1" dirty="0">
                <a:latin typeface="Palatino Linotype"/>
                <a:cs typeface="Palatino Linotype"/>
              </a:rPr>
              <a:t>the</a:t>
            </a:r>
            <a:r>
              <a:rPr lang="en-GB" sz="2372" i="1" spc="130" dirty="0">
                <a:latin typeface="Palatino Linotype"/>
                <a:cs typeface="Palatino Linotype"/>
              </a:rPr>
              <a:t> </a:t>
            </a:r>
            <a:r>
              <a:rPr lang="en-GB" sz="2372" i="1" spc="-142" dirty="0">
                <a:latin typeface="Palatino Linotype"/>
                <a:cs typeface="Palatino Linotype"/>
              </a:rPr>
              <a:t>GBC</a:t>
            </a:r>
            <a:r>
              <a:rPr lang="en-GB" sz="2372" i="1" spc="142" dirty="0">
                <a:latin typeface="Palatino Linotype"/>
                <a:cs typeface="Palatino Linotype"/>
              </a:rPr>
              <a:t> </a:t>
            </a:r>
            <a:r>
              <a:rPr lang="en-GB" sz="2372" i="1" spc="-24" dirty="0">
                <a:latin typeface="Palatino Linotype"/>
                <a:cs typeface="Palatino Linotype"/>
              </a:rPr>
              <a:t>2020–2021</a:t>
            </a:r>
            <a:r>
              <a:rPr sz="2372" b="1" spc="-24" dirty="0">
                <a:solidFill>
                  <a:srgbClr val="1F7F85"/>
                </a:solidFill>
                <a:latin typeface="Calibri"/>
                <a:cs typeface="Calibri"/>
              </a:rPr>
              <a:t> </a:t>
            </a:r>
            <a:endParaRPr lang="en-GB" sz="2372" b="1" spc="-24" dirty="0">
              <a:solidFill>
                <a:srgbClr val="1F7F85"/>
              </a:solidFill>
              <a:latin typeface="Calibri"/>
              <a:cs typeface="Calibri"/>
            </a:endParaRPr>
          </a:p>
          <a:p>
            <a:pPr marL="30128" marR="3579231">
              <a:lnSpc>
                <a:spcPct val="108300"/>
              </a:lnSpc>
            </a:pPr>
            <a:r>
              <a:rPr sz="2372" b="1" dirty="0">
                <a:solidFill>
                  <a:srgbClr val="1F7F85"/>
                </a:solidFill>
                <a:latin typeface="Calibri"/>
                <a:cs typeface="Calibri"/>
              </a:rPr>
              <a:t>Prof.</a:t>
            </a:r>
            <a:r>
              <a:rPr sz="2372" b="1" spc="249" dirty="0">
                <a:solidFill>
                  <a:srgbClr val="1F7F85"/>
                </a:solidFill>
                <a:latin typeface="Calibri"/>
                <a:cs typeface="Calibri"/>
              </a:rPr>
              <a:t> </a:t>
            </a:r>
            <a:r>
              <a:rPr sz="2372" b="1" dirty="0">
                <a:solidFill>
                  <a:srgbClr val="1F7F85"/>
                </a:solidFill>
                <a:latin typeface="Calibri"/>
                <a:cs typeface="Calibri"/>
              </a:rPr>
              <a:t>Dr.</a:t>
            </a:r>
            <a:r>
              <a:rPr sz="2372" b="1" spc="249" dirty="0">
                <a:solidFill>
                  <a:srgbClr val="1F7F85"/>
                </a:solidFill>
                <a:latin typeface="Calibri"/>
                <a:cs typeface="Calibri"/>
              </a:rPr>
              <a:t> </a:t>
            </a:r>
            <a:r>
              <a:rPr sz="2372" b="1" dirty="0">
                <a:solidFill>
                  <a:srgbClr val="1F7F85"/>
                </a:solidFill>
                <a:latin typeface="Calibri"/>
                <a:cs typeface="Calibri"/>
              </a:rPr>
              <a:t>med.</a:t>
            </a:r>
            <a:r>
              <a:rPr sz="2372" b="1" spc="154" dirty="0">
                <a:solidFill>
                  <a:srgbClr val="1F7F85"/>
                </a:solidFill>
                <a:latin typeface="Calibri"/>
                <a:cs typeface="Calibri"/>
              </a:rPr>
              <a:t> </a:t>
            </a:r>
            <a:r>
              <a:rPr sz="2372" b="1" dirty="0">
                <a:solidFill>
                  <a:srgbClr val="1F7F85"/>
                </a:solidFill>
                <a:latin typeface="Calibri"/>
                <a:cs typeface="Calibri"/>
              </a:rPr>
              <a:t>Agnes</a:t>
            </a:r>
            <a:r>
              <a:rPr sz="2372" b="1" spc="249" dirty="0">
                <a:solidFill>
                  <a:srgbClr val="1F7F85"/>
                </a:solidFill>
                <a:latin typeface="Calibri"/>
                <a:cs typeface="Calibri"/>
              </a:rPr>
              <a:t> </a:t>
            </a:r>
            <a:r>
              <a:rPr sz="2372" b="1" dirty="0">
                <a:solidFill>
                  <a:srgbClr val="1F7F85"/>
                </a:solidFill>
                <a:latin typeface="Calibri"/>
                <a:cs typeface="Calibri"/>
              </a:rPr>
              <a:t>Flöel</a:t>
            </a:r>
            <a:r>
              <a:rPr sz="2372" b="1" spc="261" dirty="0">
                <a:solidFill>
                  <a:srgbClr val="1F7F85"/>
                </a:solidFill>
                <a:latin typeface="Calibri"/>
                <a:cs typeface="Calibri"/>
              </a:rPr>
              <a:t> </a:t>
            </a:r>
            <a:r>
              <a:rPr sz="2372" b="1" spc="-24" dirty="0">
                <a:solidFill>
                  <a:srgbClr val="1F7F85"/>
                </a:solidFill>
                <a:latin typeface="Calibri"/>
                <a:cs typeface="Calibri"/>
              </a:rPr>
              <a:t>(Greifswald)</a:t>
            </a:r>
            <a:r>
              <a:rPr lang="en-GB" sz="2372" i="1" dirty="0">
                <a:latin typeface="Palatino Linotype"/>
                <a:cs typeface="Palatino Linotype"/>
              </a:rPr>
              <a:t> Committee</a:t>
            </a:r>
            <a:r>
              <a:rPr lang="en-GB" sz="2372" i="1" spc="202" dirty="0">
                <a:latin typeface="Palatino Linotype"/>
                <a:cs typeface="Palatino Linotype"/>
              </a:rPr>
              <a:t> </a:t>
            </a:r>
            <a:r>
              <a:rPr lang="en-GB" sz="2372" i="1" dirty="0">
                <a:latin typeface="Palatino Linotype"/>
                <a:cs typeface="Palatino Linotype"/>
              </a:rPr>
              <a:t>Member</a:t>
            </a:r>
            <a:r>
              <a:rPr lang="en-GB" sz="2372" i="1" spc="214" dirty="0">
                <a:latin typeface="Palatino Linotype"/>
                <a:cs typeface="Palatino Linotype"/>
              </a:rPr>
              <a:t> </a:t>
            </a:r>
            <a:r>
              <a:rPr lang="en-GB" sz="2372" i="1" spc="-59" dirty="0">
                <a:latin typeface="Palatino Linotype"/>
                <a:cs typeface="Palatino Linotype"/>
              </a:rPr>
              <a:t>GBC </a:t>
            </a:r>
            <a:endParaRPr sz="2372" dirty="0">
              <a:latin typeface="Calibri"/>
              <a:cs typeface="Calibri"/>
            </a:endParaRPr>
          </a:p>
          <a:p>
            <a:pPr marL="30128" marR="12051">
              <a:lnSpc>
                <a:spcPct val="108300"/>
              </a:lnSpc>
            </a:pPr>
            <a:r>
              <a:rPr sz="2372" b="1" dirty="0">
                <a:solidFill>
                  <a:srgbClr val="1F7F85"/>
                </a:solidFill>
                <a:latin typeface="Calibri"/>
                <a:cs typeface="Calibri"/>
              </a:rPr>
              <a:t>Dr.</a:t>
            </a:r>
            <a:r>
              <a:rPr sz="2372" b="1" spc="320" dirty="0">
                <a:solidFill>
                  <a:srgbClr val="1F7F85"/>
                </a:solidFill>
                <a:latin typeface="Calibri"/>
                <a:cs typeface="Calibri"/>
              </a:rPr>
              <a:t> </a:t>
            </a:r>
            <a:r>
              <a:rPr sz="2372" b="1" dirty="0">
                <a:solidFill>
                  <a:srgbClr val="1F7F85"/>
                </a:solidFill>
                <a:latin typeface="Calibri"/>
                <a:cs typeface="Calibri"/>
              </a:rPr>
              <a:t>phil.</a:t>
            </a:r>
            <a:r>
              <a:rPr sz="2372" b="1" spc="320" dirty="0">
                <a:solidFill>
                  <a:srgbClr val="1F7F85"/>
                </a:solidFill>
                <a:latin typeface="Calibri"/>
                <a:cs typeface="Calibri"/>
              </a:rPr>
              <a:t> </a:t>
            </a:r>
            <a:r>
              <a:rPr sz="2372" b="1" dirty="0">
                <a:solidFill>
                  <a:srgbClr val="1F7F85"/>
                </a:solidFill>
                <a:latin typeface="Calibri"/>
                <a:cs typeface="Calibri"/>
              </a:rPr>
              <a:t>Katharina</a:t>
            </a:r>
            <a:r>
              <a:rPr sz="2372" b="1" spc="320" dirty="0">
                <a:solidFill>
                  <a:srgbClr val="1F7F85"/>
                </a:solidFill>
                <a:latin typeface="Calibri"/>
                <a:cs typeface="Calibri"/>
              </a:rPr>
              <a:t> </a:t>
            </a:r>
            <a:r>
              <a:rPr sz="2372" b="1" dirty="0">
                <a:solidFill>
                  <a:srgbClr val="1F7F85"/>
                </a:solidFill>
                <a:latin typeface="Calibri"/>
                <a:cs typeface="Calibri"/>
              </a:rPr>
              <a:t>Glanz,</a:t>
            </a:r>
            <a:r>
              <a:rPr sz="2372" b="1" spc="320" dirty="0">
                <a:solidFill>
                  <a:srgbClr val="1F7F85"/>
                </a:solidFill>
                <a:latin typeface="Calibri"/>
                <a:cs typeface="Calibri"/>
              </a:rPr>
              <a:t> </a:t>
            </a:r>
            <a:r>
              <a:rPr sz="2372" b="1" dirty="0">
                <a:solidFill>
                  <a:srgbClr val="1F7F85"/>
                </a:solidFill>
                <a:latin typeface="Calibri"/>
                <a:cs typeface="Calibri"/>
              </a:rPr>
              <a:t>MScPH</a:t>
            </a:r>
            <a:r>
              <a:rPr sz="2372" b="1" spc="320" dirty="0">
                <a:solidFill>
                  <a:srgbClr val="1F7F85"/>
                </a:solidFill>
                <a:latin typeface="Calibri"/>
                <a:cs typeface="Calibri"/>
              </a:rPr>
              <a:t> </a:t>
            </a:r>
            <a:r>
              <a:rPr sz="2372" b="1" dirty="0">
                <a:solidFill>
                  <a:srgbClr val="1F7F85"/>
                </a:solidFill>
                <a:latin typeface="Calibri"/>
                <a:cs typeface="Calibri"/>
              </a:rPr>
              <a:t>(Munich,</a:t>
            </a:r>
            <a:r>
              <a:rPr sz="2372" b="1" spc="332" dirty="0">
                <a:solidFill>
                  <a:srgbClr val="1F7F85"/>
                </a:solidFill>
                <a:latin typeface="Calibri"/>
                <a:cs typeface="Calibri"/>
              </a:rPr>
              <a:t> </a:t>
            </a:r>
            <a:r>
              <a:rPr sz="2372" b="1" dirty="0">
                <a:solidFill>
                  <a:srgbClr val="1F7F85"/>
                </a:solidFill>
                <a:latin typeface="Calibri"/>
                <a:cs typeface="Calibri"/>
              </a:rPr>
              <a:t>patient</a:t>
            </a:r>
            <a:r>
              <a:rPr sz="2372" b="1" spc="285" dirty="0">
                <a:solidFill>
                  <a:srgbClr val="1F7F85"/>
                </a:solidFill>
                <a:latin typeface="Calibri"/>
                <a:cs typeface="Calibri"/>
              </a:rPr>
              <a:t> </a:t>
            </a:r>
            <a:r>
              <a:rPr sz="2372" b="1" spc="-24" dirty="0">
                <a:solidFill>
                  <a:srgbClr val="1F7F85"/>
                </a:solidFill>
                <a:latin typeface="Calibri"/>
                <a:cs typeface="Calibri"/>
              </a:rPr>
              <a:t>representative) </a:t>
            </a:r>
            <a:r>
              <a:rPr lang="en-GB" sz="2372" i="1" dirty="0">
                <a:latin typeface="Palatino Linotype"/>
                <a:cs typeface="Palatino Linotype"/>
              </a:rPr>
              <a:t>Secretary</a:t>
            </a:r>
            <a:r>
              <a:rPr lang="en-GB" sz="2372" i="1" spc="842" dirty="0">
                <a:latin typeface="Palatino Linotype"/>
                <a:cs typeface="Palatino Linotype"/>
              </a:rPr>
              <a:t> </a:t>
            </a:r>
            <a:r>
              <a:rPr lang="en-GB" sz="2372" i="1" spc="-59" dirty="0">
                <a:latin typeface="Palatino Linotype"/>
                <a:cs typeface="Palatino Linotype"/>
              </a:rPr>
              <a:t>GBC</a:t>
            </a:r>
            <a:endParaRPr lang="en-GB" sz="2372" dirty="0">
              <a:latin typeface="Palatino Linotype"/>
              <a:cs typeface="Palatino Linotype"/>
            </a:endParaRPr>
          </a:p>
          <a:p>
            <a:pPr marL="30128" marR="12051">
              <a:lnSpc>
                <a:spcPct val="108300"/>
              </a:lnSpc>
            </a:pPr>
            <a:r>
              <a:rPr sz="2372" b="1" dirty="0">
                <a:solidFill>
                  <a:srgbClr val="1F7F85"/>
                </a:solidFill>
                <a:latin typeface="Calibri"/>
                <a:cs typeface="Calibri"/>
              </a:rPr>
              <a:t>Prof.</a:t>
            </a:r>
            <a:r>
              <a:rPr sz="2372" b="1" spc="225" dirty="0">
                <a:solidFill>
                  <a:srgbClr val="1F7F85"/>
                </a:solidFill>
                <a:latin typeface="Calibri"/>
                <a:cs typeface="Calibri"/>
              </a:rPr>
              <a:t> </a:t>
            </a:r>
            <a:r>
              <a:rPr sz="2372" b="1" dirty="0">
                <a:solidFill>
                  <a:srgbClr val="1F7F85"/>
                </a:solidFill>
                <a:latin typeface="Calibri"/>
                <a:cs typeface="Calibri"/>
              </a:rPr>
              <a:t>Dr.</a:t>
            </a:r>
            <a:r>
              <a:rPr sz="2372" b="1" spc="237" dirty="0">
                <a:solidFill>
                  <a:srgbClr val="1F7F85"/>
                </a:solidFill>
                <a:latin typeface="Calibri"/>
                <a:cs typeface="Calibri"/>
              </a:rPr>
              <a:t> </a:t>
            </a:r>
            <a:r>
              <a:rPr sz="2372" b="1" dirty="0">
                <a:solidFill>
                  <a:srgbClr val="1F7F85"/>
                </a:solidFill>
                <a:latin typeface="Calibri"/>
                <a:cs typeface="Calibri"/>
              </a:rPr>
              <a:t>med.</a:t>
            </a:r>
            <a:r>
              <a:rPr sz="2372" b="1" spc="237" dirty="0">
                <a:solidFill>
                  <a:srgbClr val="1F7F85"/>
                </a:solidFill>
                <a:latin typeface="Calibri"/>
                <a:cs typeface="Calibri"/>
              </a:rPr>
              <a:t> </a:t>
            </a:r>
            <a:r>
              <a:rPr sz="2372" b="1" dirty="0">
                <a:solidFill>
                  <a:srgbClr val="1F7F85"/>
                </a:solidFill>
                <a:latin typeface="Calibri"/>
                <a:cs typeface="Calibri"/>
              </a:rPr>
              <a:t>Christian</a:t>
            </a:r>
            <a:r>
              <a:rPr sz="2372" b="1" spc="225" dirty="0">
                <a:solidFill>
                  <a:srgbClr val="1F7F85"/>
                </a:solidFill>
                <a:latin typeface="Calibri"/>
                <a:cs typeface="Calibri"/>
              </a:rPr>
              <a:t> </a:t>
            </a:r>
            <a:r>
              <a:rPr sz="2372" b="1" dirty="0">
                <a:solidFill>
                  <a:srgbClr val="1F7F85"/>
                </a:solidFill>
                <a:latin typeface="Calibri"/>
                <a:cs typeface="Calibri"/>
              </a:rPr>
              <a:t>Mawrin</a:t>
            </a:r>
            <a:r>
              <a:rPr sz="2372" b="1" spc="237" dirty="0">
                <a:solidFill>
                  <a:srgbClr val="1F7F85"/>
                </a:solidFill>
                <a:latin typeface="Calibri"/>
                <a:cs typeface="Calibri"/>
              </a:rPr>
              <a:t> </a:t>
            </a:r>
            <a:r>
              <a:rPr sz="2372" b="1" spc="-24" dirty="0">
                <a:solidFill>
                  <a:srgbClr val="1F7F85"/>
                </a:solidFill>
                <a:latin typeface="Calibri"/>
                <a:cs typeface="Calibri"/>
              </a:rPr>
              <a:t>(Magdeburg)</a:t>
            </a:r>
            <a:r>
              <a:rPr lang="en-GB" sz="2372" b="1" spc="-24" dirty="0">
                <a:solidFill>
                  <a:srgbClr val="1F7F85"/>
                </a:solidFill>
                <a:latin typeface="Calibri"/>
                <a:cs typeface="Calibri"/>
              </a:rPr>
              <a:t> </a:t>
            </a:r>
            <a:r>
              <a:rPr lang="en-GB" sz="2372" i="1" dirty="0">
                <a:latin typeface="Palatino Linotype"/>
                <a:cs typeface="Palatino Linotype"/>
              </a:rPr>
              <a:t>Treasurer</a:t>
            </a:r>
            <a:r>
              <a:rPr lang="en-GB" sz="2372" i="1" spc="712" dirty="0">
                <a:latin typeface="Palatino Linotype"/>
                <a:cs typeface="Palatino Linotype"/>
              </a:rPr>
              <a:t> </a:t>
            </a:r>
            <a:r>
              <a:rPr lang="en-GB" sz="2372" i="1" spc="-59" dirty="0">
                <a:latin typeface="Palatino Linotype"/>
                <a:cs typeface="Palatino Linotype"/>
              </a:rPr>
              <a:t>GBC</a:t>
            </a:r>
            <a:endParaRPr sz="2372" dirty="0">
              <a:latin typeface="Calibri"/>
              <a:cs typeface="Calibri"/>
            </a:endParaRPr>
          </a:p>
          <a:p>
            <a:pPr marL="30128">
              <a:spcBef>
                <a:spcPts val="237"/>
              </a:spcBef>
            </a:pPr>
            <a:r>
              <a:rPr sz="2372" b="1" dirty="0">
                <a:solidFill>
                  <a:srgbClr val="1F7F85"/>
                </a:solidFill>
                <a:latin typeface="Calibri"/>
                <a:cs typeface="Calibri"/>
              </a:rPr>
              <a:t>Prof.</a:t>
            </a:r>
            <a:r>
              <a:rPr sz="2372" b="1" spc="270" dirty="0">
                <a:solidFill>
                  <a:srgbClr val="1F7F85"/>
                </a:solidFill>
                <a:latin typeface="Calibri"/>
                <a:cs typeface="Calibri"/>
              </a:rPr>
              <a:t> </a:t>
            </a:r>
            <a:r>
              <a:rPr sz="2372" b="1" dirty="0">
                <a:solidFill>
                  <a:srgbClr val="1F7F85"/>
                </a:solidFill>
                <a:latin typeface="Calibri"/>
                <a:cs typeface="Calibri"/>
              </a:rPr>
              <a:t>Dr.</a:t>
            </a:r>
            <a:r>
              <a:rPr sz="2372" b="1" spc="270" dirty="0">
                <a:solidFill>
                  <a:srgbClr val="1F7F85"/>
                </a:solidFill>
                <a:latin typeface="Calibri"/>
                <a:cs typeface="Calibri"/>
              </a:rPr>
              <a:t> </a:t>
            </a:r>
            <a:r>
              <a:rPr sz="2372" b="1" dirty="0">
                <a:solidFill>
                  <a:srgbClr val="1F7F85"/>
                </a:solidFill>
                <a:latin typeface="Calibri"/>
                <a:cs typeface="Calibri"/>
              </a:rPr>
              <a:t>med.</a:t>
            </a:r>
            <a:r>
              <a:rPr sz="2372" b="1" spc="130" dirty="0">
                <a:solidFill>
                  <a:srgbClr val="1F7F85"/>
                </a:solidFill>
                <a:latin typeface="Calibri"/>
                <a:cs typeface="Calibri"/>
              </a:rPr>
              <a:t> </a:t>
            </a:r>
            <a:r>
              <a:rPr sz="2372" b="1" dirty="0">
                <a:solidFill>
                  <a:srgbClr val="1F7F85"/>
                </a:solidFill>
                <a:latin typeface="Calibri"/>
                <a:cs typeface="Calibri"/>
              </a:rPr>
              <a:t>Thomas</a:t>
            </a:r>
            <a:r>
              <a:rPr sz="2372" b="1" spc="270" dirty="0">
                <a:solidFill>
                  <a:srgbClr val="1F7F85"/>
                </a:solidFill>
                <a:latin typeface="Calibri"/>
                <a:cs typeface="Calibri"/>
              </a:rPr>
              <a:t> </a:t>
            </a:r>
            <a:r>
              <a:rPr sz="2372" b="1" dirty="0">
                <a:solidFill>
                  <a:srgbClr val="1F7F85"/>
                </a:solidFill>
                <a:latin typeface="Calibri"/>
                <a:cs typeface="Calibri"/>
              </a:rPr>
              <a:t>Mokrusch</a:t>
            </a:r>
            <a:r>
              <a:rPr sz="2372" b="1" spc="285" dirty="0">
                <a:solidFill>
                  <a:srgbClr val="1F7F85"/>
                </a:solidFill>
                <a:latin typeface="Calibri"/>
                <a:cs typeface="Calibri"/>
              </a:rPr>
              <a:t> </a:t>
            </a:r>
            <a:r>
              <a:rPr sz="2372" b="1" spc="-24" dirty="0">
                <a:solidFill>
                  <a:srgbClr val="1F7F85"/>
                </a:solidFill>
                <a:latin typeface="Calibri"/>
                <a:cs typeface="Calibri"/>
              </a:rPr>
              <a:t>(</a:t>
            </a:r>
            <a:r>
              <a:rPr sz="2372" b="1" spc="-24" dirty="0" err="1">
                <a:solidFill>
                  <a:srgbClr val="1F7F85"/>
                </a:solidFill>
                <a:latin typeface="Calibri"/>
                <a:cs typeface="Calibri"/>
              </a:rPr>
              <a:t>Lingen</a:t>
            </a:r>
            <a:r>
              <a:rPr sz="2372" b="1" spc="-24" dirty="0">
                <a:solidFill>
                  <a:srgbClr val="1F7F85"/>
                </a:solidFill>
                <a:latin typeface="Calibri"/>
                <a:cs typeface="Calibri"/>
              </a:rPr>
              <a:t>)</a:t>
            </a:r>
            <a:r>
              <a:rPr lang="en-GB" sz="2372" b="1" spc="-24" dirty="0">
                <a:solidFill>
                  <a:srgbClr val="1F7F85"/>
                </a:solidFill>
                <a:latin typeface="Calibri"/>
                <a:cs typeface="Calibri"/>
              </a:rPr>
              <a:t> </a:t>
            </a:r>
            <a:r>
              <a:rPr lang="en-GB" sz="2372" i="1" dirty="0">
                <a:latin typeface="Palatino Linotype"/>
                <a:cs typeface="Palatino Linotype"/>
              </a:rPr>
              <a:t>Vice</a:t>
            </a:r>
            <a:r>
              <a:rPr lang="en-GB" sz="2372" i="1" spc="119" dirty="0">
                <a:latin typeface="Palatino Linotype"/>
                <a:cs typeface="Palatino Linotype"/>
              </a:rPr>
              <a:t> </a:t>
            </a:r>
            <a:r>
              <a:rPr lang="en-GB" sz="2372" i="1" dirty="0">
                <a:latin typeface="Palatino Linotype"/>
                <a:cs typeface="Palatino Linotype"/>
              </a:rPr>
              <a:t>president</a:t>
            </a:r>
            <a:r>
              <a:rPr lang="en-GB" sz="2372" i="1" spc="830" dirty="0">
                <a:latin typeface="Palatino Linotype"/>
                <a:cs typeface="Palatino Linotype"/>
              </a:rPr>
              <a:t> </a:t>
            </a:r>
            <a:r>
              <a:rPr lang="en-GB" sz="2372" i="1" spc="-142" dirty="0">
                <a:latin typeface="Palatino Linotype"/>
                <a:cs typeface="Palatino Linotype"/>
              </a:rPr>
              <a:t>GBC</a:t>
            </a:r>
            <a:r>
              <a:rPr lang="en-GB" sz="2372" i="1" spc="119" dirty="0">
                <a:latin typeface="Palatino Linotype"/>
                <a:cs typeface="Palatino Linotype"/>
              </a:rPr>
              <a:t> </a:t>
            </a:r>
            <a:r>
              <a:rPr lang="en-GB" sz="2372" i="1" spc="-24" dirty="0">
                <a:latin typeface="Palatino Linotype"/>
                <a:cs typeface="Palatino Linotype"/>
              </a:rPr>
              <a:t>2022–2023 </a:t>
            </a:r>
            <a:endParaRPr sz="2372" dirty="0">
              <a:latin typeface="Calibri"/>
              <a:cs typeface="Calibri"/>
            </a:endParaRPr>
          </a:p>
          <a:p>
            <a:pPr marL="30128" marR="2372597">
              <a:lnSpc>
                <a:spcPct val="108300"/>
              </a:lnSpc>
            </a:pPr>
            <a:r>
              <a:rPr sz="2372" b="1" dirty="0">
                <a:solidFill>
                  <a:srgbClr val="1F7F85"/>
                </a:solidFill>
                <a:latin typeface="Calibri"/>
                <a:cs typeface="Calibri"/>
              </a:rPr>
              <a:t>Prof.</a:t>
            </a:r>
            <a:r>
              <a:rPr sz="2372" b="1" spc="261" dirty="0">
                <a:solidFill>
                  <a:srgbClr val="1F7F85"/>
                </a:solidFill>
                <a:latin typeface="Calibri"/>
                <a:cs typeface="Calibri"/>
              </a:rPr>
              <a:t> </a:t>
            </a:r>
            <a:r>
              <a:rPr sz="2372" b="1" dirty="0">
                <a:solidFill>
                  <a:srgbClr val="1F7F85"/>
                </a:solidFill>
                <a:latin typeface="Calibri"/>
                <a:cs typeface="Calibri"/>
              </a:rPr>
              <a:t>Dr.</a:t>
            </a:r>
            <a:r>
              <a:rPr sz="2372" b="1" spc="270" dirty="0">
                <a:solidFill>
                  <a:srgbClr val="1F7F85"/>
                </a:solidFill>
                <a:latin typeface="Calibri"/>
                <a:cs typeface="Calibri"/>
              </a:rPr>
              <a:t> </a:t>
            </a:r>
            <a:r>
              <a:rPr sz="2372" b="1" dirty="0">
                <a:solidFill>
                  <a:srgbClr val="1F7F85"/>
                </a:solidFill>
                <a:latin typeface="Calibri"/>
                <a:cs typeface="Calibri"/>
              </a:rPr>
              <a:t>rer.</a:t>
            </a:r>
            <a:r>
              <a:rPr sz="2372" b="1" spc="270" dirty="0">
                <a:solidFill>
                  <a:srgbClr val="1F7F85"/>
                </a:solidFill>
                <a:latin typeface="Calibri"/>
                <a:cs typeface="Calibri"/>
              </a:rPr>
              <a:t> </a:t>
            </a:r>
            <a:r>
              <a:rPr sz="2372" b="1" dirty="0">
                <a:solidFill>
                  <a:srgbClr val="1F7F85"/>
                </a:solidFill>
                <a:latin typeface="Calibri"/>
                <a:cs typeface="Calibri"/>
              </a:rPr>
              <a:t>nat.</a:t>
            </a:r>
            <a:r>
              <a:rPr sz="2372" b="1" spc="270" dirty="0">
                <a:solidFill>
                  <a:srgbClr val="1F7F85"/>
                </a:solidFill>
                <a:latin typeface="Calibri"/>
                <a:cs typeface="Calibri"/>
              </a:rPr>
              <a:t> </a:t>
            </a:r>
            <a:r>
              <a:rPr sz="2372" b="1" dirty="0">
                <a:solidFill>
                  <a:srgbClr val="1F7F85"/>
                </a:solidFill>
                <a:latin typeface="Calibri"/>
                <a:cs typeface="Calibri"/>
              </a:rPr>
              <a:t>Christine</a:t>
            </a:r>
            <a:r>
              <a:rPr sz="2372" b="1" spc="270" dirty="0">
                <a:solidFill>
                  <a:srgbClr val="1F7F85"/>
                </a:solidFill>
                <a:latin typeface="Calibri"/>
                <a:cs typeface="Calibri"/>
              </a:rPr>
              <a:t> </a:t>
            </a:r>
            <a:r>
              <a:rPr sz="2372" b="1" dirty="0">
                <a:solidFill>
                  <a:srgbClr val="1F7F85"/>
                </a:solidFill>
                <a:latin typeface="Calibri"/>
                <a:cs typeface="Calibri"/>
              </a:rPr>
              <a:t>R.</a:t>
            </a:r>
            <a:r>
              <a:rPr sz="2372" b="1" spc="270" dirty="0">
                <a:solidFill>
                  <a:srgbClr val="1F7F85"/>
                </a:solidFill>
                <a:latin typeface="Calibri"/>
                <a:cs typeface="Calibri"/>
              </a:rPr>
              <a:t> </a:t>
            </a:r>
            <a:r>
              <a:rPr sz="2372" b="1" dirty="0">
                <a:solidFill>
                  <a:srgbClr val="1F7F85"/>
                </a:solidFill>
                <a:latin typeface="Calibri"/>
                <a:cs typeface="Calibri"/>
              </a:rPr>
              <a:t>Rose</a:t>
            </a:r>
            <a:r>
              <a:rPr sz="2372" b="1" spc="270" dirty="0">
                <a:solidFill>
                  <a:srgbClr val="1F7F85"/>
                </a:solidFill>
                <a:latin typeface="Calibri"/>
                <a:cs typeface="Calibri"/>
              </a:rPr>
              <a:t> </a:t>
            </a:r>
            <a:r>
              <a:rPr sz="2372" b="1" spc="-24" dirty="0">
                <a:solidFill>
                  <a:srgbClr val="1F7F85"/>
                </a:solidFill>
                <a:latin typeface="Calibri"/>
                <a:cs typeface="Calibri"/>
              </a:rPr>
              <a:t>(Düsseldorf) </a:t>
            </a:r>
            <a:r>
              <a:rPr lang="en-GB" sz="2372" i="1" dirty="0">
                <a:latin typeface="Palatino Linotype"/>
                <a:cs typeface="Palatino Linotype"/>
              </a:rPr>
              <a:t>Committee</a:t>
            </a:r>
            <a:r>
              <a:rPr lang="en-GB" sz="2372" i="1" spc="202" dirty="0">
                <a:latin typeface="Palatino Linotype"/>
                <a:cs typeface="Palatino Linotype"/>
              </a:rPr>
              <a:t> </a:t>
            </a:r>
            <a:r>
              <a:rPr lang="en-GB" sz="2372" i="1" dirty="0">
                <a:latin typeface="Palatino Linotype"/>
                <a:cs typeface="Palatino Linotype"/>
              </a:rPr>
              <a:t>Member</a:t>
            </a:r>
            <a:r>
              <a:rPr lang="en-GB" sz="2372" i="1" spc="214" dirty="0">
                <a:latin typeface="Palatino Linotype"/>
                <a:cs typeface="Palatino Linotype"/>
              </a:rPr>
              <a:t> </a:t>
            </a:r>
            <a:r>
              <a:rPr lang="en-GB" sz="2372" i="1" spc="-59" dirty="0">
                <a:latin typeface="Palatino Linotype"/>
                <a:cs typeface="Palatino Linotype"/>
              </a:rPr>
              <a:t>GBC</a:t>
            </a:r>
            <a:endParaRPr lang="en-GB" sz="2372" dirty="0">
              <a:latin typeface="Palatino Linotype"/>
              <a:cs typeface="Palatino Linotype"/>
            </a:endParaRPr>
          </a:p>
          <a:p>
            <a:pPr marL="30128" marR="2372597">
              <a:lnSpc>
                <a:spcPct val="108300"/>
              </a:lnSpc>
            </a:pPr>
            <a:r>
              <a:rPr sz="2372" b="1" dirty="0">
                <a:solidFill>
                  <a:srgbClr val="1F7F85"/>
                </a:solidFill>
                <a:latin typeface="Calibri"/>
                <a:cs typeface="Calibri"/>
              </a:rPr>
              <a:t>Prof.</a:t>
            </a:r>
            <a:r>
              <a:rPr sz="2372" b="1" spc="451" dirty="0">
                <a:solidFill>
                  <a:srgbClr val="1F7F85"/>
                </a:solidFill>
                <a:latin typeface="Calibri"/>
                <a:cs typeface="Calibri"/>
              </a:rPr>
              <a:t> </a:t>
            </a:r>
            <a:r>
              <a:rPr sz="2372" b="1" dirty="0">
                <a:solidFill>
                  <a:srgbClr val="1F7F85"/>
                </a:solidFill>
                <a:latin typeface="Calibri"/>
                <a:cs typeface="Calibri"/>
              </a:rPr>
              <a:t>Dr.</a:t>
            </a:r>
            <a:r>
              <a:rPr sz="2372" b="1" spc="463" dirty="0">
                <a:solidFill>
                  <a:srgbClr val="1F7F85"/>
                </a:solidFill>
                <a:latin typeface="Calibri"/>
                <a:cs typeface="Calibri"/>
              </a:rPr>
              <a:t> </a:t>
            </a:r>
            <a:r>
              <a:rPr sz="2372" b="1" dirty="0">
                <a:solidFill>
                  <a:srgbClr val="1F7F85"/>
                </a:solidFill>
                <a:latin typeface="Calibri"/>
                <a:cs typeface="Calibri"/>
              </a:rPr>
              <a:t>med.</a:t>
            </a:r>
            <a:r>
              <a:rPr sz="2372" b="1" spc="451" dirty="0">
                <a:solidFill>
                  <a:srgbClr val="1F7F85"/>
                </a:solidFill>
                <a:latin typeface="Calibri"/>
                <a:cs typeface="Calibri"/>
              </a:rPr>
              <a:t> </a:t>
            </a:r>
            <a:r>
              <a:rPr sz="2372" b="1" dirty="0">
                <a:solidFill>
                  <a:srgbClr val="1F7F85"/>
                </a:solidFill>
                <a:latin typeface="Calibri"/>
                <a:cs typeface="Calibri"/>
              </a:rPr>
              <a:t>Ulrike</a:t>
            </a:r>
            <a:r>
              <a:rPr sz="2372" b="1" spc="463" dirty="0">
                <a:solidFill>
                  <a:srgbClr val="1F7F85"/>
                </a:solidFill>
                <a:latin typeface="Calibri"/>
                <a:cs typeface="Calibri"/>
              </a:rPr>
              <a:t> </a:t>
            </a:r>
            <a:r>
              <a:rPr sz="2372" b="1" dirty="0">
                <a:solidFill>
                  <a:srgbClr val="1F7F85"/>
                </a:solidFill>
                <a:latin typeface="Calibri"/>
                <a:cs typeface="Calibri"/>
              </a:rPr>
              <a:t>Schara-Schmidt</a:t>
            </a:r>
            <a:r>
              <a:rPr sz="2372" b="1" spc="427" dirty="0">
                <a:solidFill>
                  <a:srgbClr val="1F7F85"/>
                </a:solidFill>
                <a:latin typeface="Calibri"/>
                <a:cs typeface="Calibri"/>
              </a:rPr>
              <a:t> </a:t>
            </a:r>
            <a:r>
              <a:rPr sz="2372" b="1" spc="-24" dirty="0">
                <a:solidFill>
                  <a:srgbClr val="1F7F85"/>
                </a:solidFill>
                <a:latin typeface="Calibri"/>
                <a:cs typeface="Calibri"/>
              </a:rPr>
              <a:t>(Essen) </a:t>
            </a:r>
            <a:r>
              <a:rPr lang="en-GB" sz="2372" i="1" dirty="0">
                <a:latin typeface="Palatino Linotype"/>
                <a:cs typeface="Palatino Linotype"/>
              </a:rPr>
              <a:t>President</a:t>
            </a:r>
            <a:r>
              <a:rPr lang="en-GB" sz="2372" i="1" spc="130" dirty="0">
                <a:latin typeface="Palatino Linotype"/>
                <a:cs typeface="Palatino Linotype"/>
              </a:rPr>
              <a:t> </a:t>
            </a:r>
            <a:r>
              <a:rPr lang="en-GB" sz="2372" i="1" dirty="0">
                <a:latin typeface="Palatino Linotype"/>
                <a:cs typeface="Palatino Linotype"/>
              </a:rPr>
              <a:t>of</a:t>
            </a:r>
            <a:r>
              <a:rPr lang="en-GB" sz="2372" i="1" spc="142" dirty="0">
                <a:latin typeface="Palatino Linotype"/>
                <a:cs typeface="Palatino Linotype"/>
              </a:rPr>
              <a:t> </a:t>
            </a:r>
            <a:r>
              <a:rPr lang="en-GB" sz="2372" i="1" dirty="0">
                <a:latin typeface="Palatino Linotype"/>
                <a:cs typeface="Palatino Linotype"/>
              </a:rPr>
              <a:t>the</a:t>
            </a:r>
            <a:r>
              <a:rPr lang="en-GB" sz="2372" i="1" spc="130" dirty="0">
                <a:latin typeface="Palatino Linotype"/>
                <a:cs typeface="Palatino Linotype"/>
              </a:rPr>
              <a:t> </a:t>
            </a:r>
            <a:r>
              <a:rPr lang="en-GB" sz="2372" i="1" spc="-142" dirty="0">
                <a:latin typeface="Palatino Linotype"/>
                <a:cs typeface="Palatino Linotype"/>
              </a:rPr>
              <a:t>GBC</a:t>
            </a:r>
            <a:r>
              <a:rPr lang="en-GB" sz="2372" i="1" spc="142" dirty="0">
                <a:latin typeface="Palatino Linotype"/>
                <a:cs typeface="Palatino Linotype"/>
              </a:rPr>
              <a:t> </a:t>
            </a:r>
            <a:r>
              <a:rPr lang="en-GB" sz="2372" i="1" spc="-24" dirty="0">
                <a:latin typeface="Palatino Linotype"/>
                <a:cs typeface="Palatino Linotype"/>
              </a:rPr>
              <a:t>2022–2023 </a:t>
            </a:r>
            <a:endParaRPr lang="en-GB" sz="2372" b="1" spc="-24" dirty="0">
              <a:solidFill>
                <a:srgbClr val="1F7F85"/>
              </a:solidFill>
              <a:latin typeface="Calibri"/>
              <a:cs typeface="Calibri"/>
            </a:endParaRPr>
          </a:p>
          <a:p>
            <a:pPr marL="30128" marR="2372597">
              <a:lnSpc>
                <a:spcPct val="108300"/>
              </a:lnSpc>
            </a:pPr>
            <a:r>
              <a:rPr sz="2372" b="1" dirty="0">
                <a:solidFill>
                  <a:srgbClr val="1F7F85"/>
                </a:solidFill>
                <a:latin typeface="Calibri"/>
                <a:cs typeface="Calibri"/>
              </a:rPr>
              <a:t>Prof.</a:t>
            </a:r>
            <a:r>
              <a:rPr sz="2372" b="1" spc="308" dirty="0">
                <a:solidFill>
                  <a:srgbClr val="1F7F85"/>
                </a:solidFill>
                <a:latin typeface="Calibri"/>
                <a:cs typeface="Calibri"/>
              </a:rPr>
              <a:t> </a:t>
            </a:r>
            <a:r>
              <a:rPr sz="2372" b="1" dirty="0">
                <a:solidFill>
                  <a:srgbClr val="1F7F85"/>
                </a:solidFill>
                <a:latin typeface="Calibri"/>
                <a:cs typeface="Calibri"/>
              </a:rPr>
              <a:t>Dr.</a:t>
            </a:r>
            <a:r>
              <a:rPr sz="2372" b="1" spc="320" dirty="0">
                <a:solidFill>
                  <a:srgbClr val="1F7F85"/>
                </a:solidFill>
                <a:latin typeface="Calibri"/>
                <a:cs typeface="Calibri"/>
              </a:rPr>
              <a:t> </a:t>
            </a:r>
            <a:r>
              <a:rPr sz="2372" b="1" dirty="0">
                <a:solidFill>
                  <a:srgbClr val="1F7F85"/>
                </a:solidFill>
                <a:latin typeface="Calibri"/>
                <a:cs typeface="Calibri"/>
              </a:rPr>
              <a:t>med.</a:t>
            </a:r>
            <a:r>
              <a:rPr sz="2372" b="1" spc="202" dirty="0">
                <a:solidFill>
                  <a:srgbClr val="1F7F85"/>
                </a:solidFill>
                <a:latin typeface="Calibri"/>
                <a:cs typeface="Calibri"/>
              </a:rPr>
              <a:t> </a:t>
            </a:r>
            <a:r>
              <a:rPr sz="2372" b="1" dirty="0">
                <a:solidFill>
                  <a:srgbClr val="1F7F85"/>
                </a:solidFill>
                <a:latin typeface="Calibri"/>
                <a:cs typeface="Calibri"/>
              </a:rPr>
              <a:t>Alfons</a:t>
            </a:r>
            <a:r>
              <a:rPr sz="2372" b="1" spc="320" dirty="0">
                <a:solidFill>
                  <a:srgbClr val="1F7F85"/>
                </a:solidFill>
                <a:latin typeface="Calibri"/>
                <a:cs typeface="Calibri"/>
              </a:rPr>
              <a:t> </a:t>
            </a:r>
            <a:r>
              <a:rPr sz="2372" b="1" dirty="0">
                <a:solidFill>
                  <a:srgbClr val="1F7F85"/>
                </a:solidFill>
                <a:latin typeface="Calibri"/>
                <a:cs typeface="Calibri"/>
              </a:rPr>
              <a:t>Schnitzler</a:t>
            </a:r>
            <a:r>
              <a:rPr sz="2372" b="1" spc="270" dirty="0">
                <a:solidFill>
                  <a:srgbClr val="1F7F85"/>
                </a:solidFill>
                <a:latin typeface="Calibri"/>
                <a:cs typeface="Calibri"/>
              </a:rPr>
              <a:t> </a:t>
            </a:r>
            <a:r>
              <a:rPr sz="2372" b="1" spc="-24" dirty="0">
                <a:solidFill>
                  <a:srgbClr val="1F7F85"/>
                </a:solidFill>
                <a:latin typeface="Calibri"/>
                <a:cs typeface="Calibri"/>
              </a:rPr>
              <a:t>(Düsseldorf)</a:t>
            </a:r>
            <a:r>
              <a:rPr lang="en-GB" sz="2372" b="1" spc="-24" dirty="0">
                <a:solidFill>
                  <a:srgbClr val="1F7F85"/>
                </a:solidFill>
                <a:latin typeface="Calibri"/>
                <a:cs typeface="Calibri"/>
              </a:rPr>
              <a:t> </a:t>
            </a:r>
            <a:r>
              <a:rPr lang="en-GB" sz="2372" i="1" dirty="0">
                <a:latin typeface="Palatino Linotype"/>
                <a:cs typeface="Palatino Linotype"/>
              </a:rPr>
              <a:t>Founding</a:t>
            </a:r>
            <a:r>
              <a:rPr lang="en-GB" sz="2372" i="1" spc="178" dirty="0">
                <a:latin typeface="Palatino Linotype"/>
                <a:cs typeface="Palatino Linotype"/>
              </a:rPr>
              <a:t> </a:t>
            </a:r>
            <a:r>
              <a:rPr lang="en-GB" sz="2372" i="1" dirty="0">
                <a:latin typeface="Palatino Linotype"/>
                <a:cs typeface="Palatino Linotype"/>
              </a:rPr>
              <a:t>president</a:t>
            </a:r>
            <a:r>
              <a:rPr lang="en-GB" sz="2372" i="1" spc="178" dirty="0">
                <a:latin typeface="Palatino Linotype"/>
                <a:cs typeface="Palatino Linotype"/>
              </a:rPr>
              <a:t> </a:t>
            </a:r>
            <a:r>
              <a:rPr lang="en-GB" sz="2372" i="1" dirty="0">
                <a:latin typeface="Palatino Linotype"/>
                <a:cs typeface="Palatino Linotype"/>
              </a:rPr>
              <a:t>of</a:t>
            </a:r>
            <a:r>
              <a:rPr lang="en-GB" sz="2372" i="1" spc="190" dirty="0">
                <a:latin typeface="Palatino Linotype"/>
                <a:cs typeface="Palatino Linotype"/>
              </a:rPr>
              <a:t> </a:t>
            </a:r>
            <a:r>
              <a:rPr lang="en-GB" sz="2372" i="1" spc="-59" dirty="0">
                <a:latin typeface="Palatino Linotype"/>
                <a:cs typeface="Palatino Linotype"/>
              </a:rPr>
              <a:t>the </a:t>
            </a:r>
            <a:r>
              <a:rPr lang="en-GB" sz="2372" i="1" spc="-142" dirty="0">
                <a:latin typeface="Palatino Linotype"/>
                <a:cs typeface="Palatino Linotype"/>
              </a:rPr>
              <a:t>GBC</a:t>
            </a:r>
            <a:r>
              <a:rPr lang="en-GB" sz="2372" i="1" spc="12" dirty="0">
                <a:latin typeface="Palatino Linotype"/>
                <a:cs typeface="Palatino Linotype"/>
              </a:rPr>
              <a:t> </a:t>
            </a:r>
            <a:r>
              <a:rPr lang="en-GB" sz="2372" i="1" spc="-59" dirty="0">
                <a:latin typeface="Palatino Linotype"/>
                <a:cs typeface="Palatino Linotype"/>
              </a:rPr>
              <a:t>2018-</a:t>
            </a:r>
            <a:r>
              <a:rPr lang="en-GB" sz="2372" i="1" spc="-47" dirty="0">
                <a:latin typeface="Palatino Linotype"/>
                <a:cs typeface="Palatino Linotype"/>
              </a:rPr>
              <a:t>2019</a:t>
            </a:r>
            <a:endParaRPr lang="en-GB" sz="2372" dirty="0">
              <a:latin typeface="Palatino Linotype"/>
              <a:cs typeface="Palatino Linotype"/>
            </a:endParaRPr>
          </a:p>
        </p:txBody>
      </p:sp>
      <p:pic>
        <p:nvPicPr>
          <p:cNvPr id="10" name="object 3">
            <a:extLst>
              <a:ext uri="{FF2B5EF4-FFF2-40B4-BE49-F238E27FC236}">
                <a16:creationId xmlns:a16="http://schemas.microsoft.com/office/drawing/2014/main" id="{F91CF874-15A6-1758-7EBF-D5999ED567B4}"/>
              </a:ext>
            </a:extLst>
          </p:cNvPr>
          <p:cNvPicPr/>
          <p:nvPr/>
        </p:nvPicPr>
        <p:blipFill>
          <a:blip r:embed="rId2" cstate="print"/>
          <a:stretch>
            <a:fillRect/>
          </a:stretch>
        </p:blipFill>
        <p:spPr>
          <a:xfrm>
            <a:off x="15764678" y="958604"/>
            <a:ext cx="1206213" cy="770484"/>
          </a:xfrm>
          <a:prstGeom prst="rect">
            <a:avLst/>
          </a:prstGeom>
        </p:spPr>
      </p:pic>
      <p:grpSp>
        <p:nvGrpSpPr>
          <p:cNvPr id="11" name="object 4">
            <a:extLst>
              <a:ext uri="{FF2B5EF4-FFF2-40B4-BE49-F238E27FC236}">
                <a16:creationId xmlns:a16="http://schemas.microsoft.com/office/drawing/2014/main" id="{C0ECD6CF-9D06-2A3E-2C37-2EFDA4E915FD}"/>
              </a:ext>
            </a:extLst>
          </p:cNvPr>
          <p:cNvGrpSpPr/>
          <p:nvPr/>
        </p:nvGrpSpPr>
        <p:grpSpPr>
          <a:xfrm>
            <a:off x="13384005" y="545243"/>
            <a:ext cx="2267118" cy="1608825"/>
            <a:chOff x="719996" y="5902785"/>
            <a:chExt cx="955675" cy="678180"/>
          </a:xfrm>
        </p:grpSpPr>
        <p:sp>
          <p:nvSpPr>
            <p:cNvPr id="12" name="object 5">
              <a:extLst>
                <a:ext uri="{FF2B5EF4-FFF2-40B4-BE49-F238E27FC236}">
                  <a16:creationId xmlns:a16="http://schemas.microsoft.com/office/drawing/2014/main" id="{93995B3C-1E13-CB00-D927-9A409F7219EC}"/>
                </a:ext>
              </a:extLst>
            </p:cNvPr>
            <p:cNvSpPr/>
            <p:nvPr/>
          </p:nvSpPr>
          <p:spPr>
            <a:xfrm>
              <a:off x="719996" y="6071746"/>
              <a:ext cx="311785" cy="336550"/>
            </a:xfrm>
            <a:custGeom>
              <a:avLst/>
              <a:gdLst/>
              <a:ahLst/>
              <a:cxnLst/>
              <a:rect l="l" t="t" r="r" b="b"/>
              <a:pathLst>
                <a:path w="311784" h="336550">
                  <a:moveTo>
                    <a:pt x="172897" y="0"/>
                  </a:moveTo>
                  <a:lnTo>
                    <a:pt x="127114" y="5310"/>
                  </a:lnTo>
                  <a:lnTo>
                    <a:pt x="85863" y="20726"/>
                  </a:lnTo>
                  <a:lnTo>
                    <a:pt x="50834" y="45477"/>
                  </a:lnTo>
                  <a:lnTo>
                    <a:pt x="23720" y="78790"/>
                  </a:lnTo>
                  <a:lnTo>
                    <a:pt x="6212" y="119895"/>
                  </a:lnTo>
                  <a:lnTo>
                    <a:pt x="0" y="168020"/>
                  </a:lnTo>
                  <a:lnTo>
                    <a:pt x="6212" y="216019"/>
                  </a:lnTo>
                  <a:lnTo>
                    <a:pt x="23720" y="257170"/>
                  </a:lnTo>
                  <a:lnTo>
                    <a:pt x="50834" y="290636"/>
                  </a:lnTo>
                  <a:lnTo>
                    <a:pt x="85863" y="315578"/>
                  </a:lnTo>
                  <a:lnTo>
                    <a:pt x="127114" y="331157"/>
                  </a:lnTo>
                  <a:lnTo>
                    <a:pt x="172897" y="336537"/>
                  </a:lnTo>
                  <a:lnTo>
                    <a:pt x="207705" y="333540"/>
                  </a:lnTo>
                  <a:lnTo>
                    <a:pt x="267272" y="311473"/>
                  </a:lnTo>
                  <a:lnTo>
                    <a:pt x="301349" y="284145"/>
                  </a:lnTo>
                  <a:lnTo>
                    <a:pt x="311213" y="248881"/>
                  </a:lnTo>
                  <a:lnTo>
                    <a:pt x="311213" y="184099"/>
                  </a:lnTo>
                  <a:lnTo>
                    <a:pt x="278091" y="150494"/>
                  </a:lnTo>
                  <a:lnTo>
                    <a:pt x="182638" y="150494"/>
                  </a:lnTo>
                  <a:lnTo>
                    <a:pt x="152438" y="181178"/>
                  </a:lnTo>
                  <a:lnTo>
                    <a:pt x="182638" y="210883"/>
                  </a:lnTo>
                  <a:lnTo>
                    <a:pt x="242061" y="210883"/>
                  </a:lnTo>
                  <a:lnTo>
                    <a:pt x="242061" y="249847"/>
                  </a:lnTo>
                  <a:lnTo>
                    <a:pt x="230087" y="258866"/>
                  </a:lnTo>
                  <a:lnTo>
                    <a:pt x="214233" y="266834"/>
                  </a:lnTo>
                  <a:lnTo>
                    <a:pt x="195002" y="272519"/>
                  </a:lnTo>
                  <a:lnTo>
                    <a:pt x="172897" y="274688"/>
                  </a:lnTo>
                  <a:lnTo>
                    <a:pt x="132132" y="266651"/>
                  </a:lnTo>
                  <a:lnTo>
                    <a:pt x="99904" y="244367"/>
                  </a:lnTo>
                  <a:lnTo>
                    <a:pt x="78725" y="210576"/>
                  </a:lnTo>
                  <a:lnTo>
                    <a:pt x="71107" y="168020"/>
                  </a:lnTo>
                  <a:lnTo>
                    <a:pt x="78725" y="125472"/>
                  </a:lnTo>
                  <a:lnTo>
                    <a:pt x="99904" y="91686"/>
                  </a:lnTo>
                  <a:lnTo>
                    <a:pt x="132132" y="69403"/>
                  </a:lnTo>
                  <a:lnTo>
                    <a:pt x="172897" y="61366"/>
                  </a:lnTo>
                  <a:lnTo>
                    <a:pt x="191500" y="63292"/>
                  </a:lnTo>
                  <a:lnTo>
                    <a:pt x="208508" y="68733"/>
                  </a:lnTo>
                  <a:lnTo>
                    <a:pt x="223782" y="77188"/>
                  </a:lnTo>
                  <a:lnTo>
                    <a:pt x="237185" y="88150"/>
                  </a:lnTo>
                  <a:lnTo>
                    <a:pt x="243027" y="93992"/>
                  </a:lnTo>
                  <a:lnTo>
                    <a:pt x="251307" y="97408"/>
                  </a:lnTo>
                  <a:lnTo>
                    <a:pt x="259587" y="97408"/>
                  </a:lnTo>
                  <a:lnTo>
                    <a:pt x="272213" y="94852"/>
                  </a:lnTo>
                  <a:lnTo>
                    <a:pt x="282417" y="87914"/>
                  </a:lnTo>
                  <a:lnTo>
                    <a:pt x="289243" y="77686"/>
                  </a:lnTo>
                  <a:lnTo>
                    <a:pt x="291731" y="65265"/>
                  </a:lnTo>
                  <a:lnTo>
                    <a:pt x="291023" y="58173"/>
                  </a:lnTo>
                  <a:lnTo>
                    <a:pt x="260153" y="24249"/>
                  </a:lnTo>
                  <a:lnTo>
                    <a:pt x="206304" y="2968"/>
                  </a:lnTo>
                  <a:lnTo>
                    <a:pt x="172897" y="0"/>
                  </a:lnTo>
                  <a:close/>
                </a:path>
              </a:pathLst>
            </a:custGeom>
            <a:solidFill>
              <a:srgbClr val="1C5C96"/>
            </a:solidFill>
          </p:spPr>
          <p:txBody>
            <a:bodyPr wrap="square" lIns="0" tIns="0" rIns="0" bIns="0" rtlCol="0"/>
            <a:lstStyle/>
            <a:p>
              <a:endParaRPr/>
            </a:p>
          </p:txBody>
        </p:sp>
        <p:sp>
          <p:nvSpPr>
            <p:cNvPr id="13" name="object 6">
              <a:extLst>
                <a:ext uri="{FF2B5EF4-FFF2-40B4-BE49-F238E27FC236}">
                  <a16:creationId xmlns:a16="http://schemas.microsoft.com/office/drawing/2014/main" id="{EC479BBE-A9B1-CE65-E060-D10C5EEFA098}"/>
                </a:ext>
              </a:extLst>
            </p:cNvPr>
            <p:cNvSpPr/>
            <p:nvPr/>
          </p:nvSpPr>
          <p:spPr>
            <a:xfrm>
              <a:off x="1038033" y="5902785"/>
              <a:ext cx="637540" cy="678180"/>
            </a:xfrm>
            <a:custGeom>
              <a:avLst/>
              <a:gdLst/>
              <a:ahLst/>
              <a:cxnLst/>
              <a:rect l="l" t="t" r="r" b="b"/>
              <a:pathLst>
                <a:path w="637539" h="678179">
                  <a:moveTo>
                    <a:pt x="302590" y="0"/>
                  </a:moveTo>
                  <a:lnTo>
                    <a:pt x="255088" y="2737"/>
                  </a:lnTo>
                  <a:lnTo>
                    <a:pt x="209533" y="11798"/>
                  </a:lnTo>
                  <a:lnTo>
                    <a:pt x="166374" y="26742"/>
                  </a:lnTo>
                  <a:lnTo>
                    <a:pt x="126061" y="47131"/>
                  </a:lnTo>
                  <a:lnTo>
                    <a:pt x="89045" y="72523"/>
                  </a:lnTo>
                  <a:lnTo>
                    <a:pt x="55775" y="102478"/>
                  </a:lnTo>
                  <a:lnTo>
                    <a:pt x="26701" y="136557"/>
                  </a:lnTo>
                  <a:lnTo>
                    <a:pt x="2273" y="174320"/>
                  </a:lnTo>
                  <a:lnTo>
                    <a:pt x="159397" y="174320"/>
                  </a:lnTo>
                  <a:lnTo>
                    <a:pt x="200101" y="181160"/>
                  </a:lnTo>
                  <a:lnTo>
                    <a:pt x="229346" y="199461"/>
                  </a:lnTo>
                  <a:lnTo>
                    <a:pt x="246994" y="225889"/>
                  </a:lnTo>
                  <a:lnTo>
                    <a:pt x="252907" y="257111"/>
                  </a:lnTo>
                  <a:lnTo>
                    <a:pt x="248469" y="285127"/>
                  </a:lnTo>
                  <a:lnTo>
                    <a:pt x="236405" y="307341"/>
                  </a:lnTo>
                  <a:lnTo>
                    <a:pt x="218591" y="323071"/>
                  </a:lnTo>
                  <a:lnTo>
                    <a:pt x="196900" y="331635"/>
                  </a:lnTo>
                  <a:lnTo>
                    <a:pt x="221224" y="340623"/>
                  </a:lnTo>
                  <a:lnTo>
                    <a:pt x="241030" y="358240"/>
                  </a:lnTo>
                  <a:lnTo>
                    <a:pt x="254354" y="382521"/>
                  </a:lnTo>
                  <a:lnTo>
                    <a:pt x="259232" y="411505"/>
                  </a:lnTo>
                  <a:lnTo>
                    <a:pt x="253166" y="445750"/>
                  </a:lnTo>
                  <a:lnTo>
                    <a:pt x="235183" y="473603"/>
                  </a:lnTo>
                  <a:lnTo>
                    <a:pt x="205606" y="492324"/>
                  </a:lnTo>
                  <a:lnTo>
                    <a:pt x="164757" y="499173"/>
                  </a:lnTo>
                  <a:lnTo>
                    <a:pt x="0" y="499173"/>
                  </a:lnTo>
                  <a:lnTo>
                    <a:pt x="27411" y="542053"/>
                  </a:lnTo>
                  <a:lnTo>
                    <a:pt x="60777" y="580232"/>
                  </a:lnTo>
                  <a:lnTo>
                    <a:pt x="99460" y="613055"/>
                  </a:lnTo>
                  <a:lnTo>
                    <a:pt x="142821" y="639868"/>
                  </a:lnTo>
                  <a:lnTo>
                    <a:pt x="190222" y="660016"/>
                  </a:lnTo>
                  <a:lnTo>
                    <a:pt x="241024" y="672844"/>
                  </a:lnTo>
                  <a:lnTo>
                    <a:pt x="294589" y="677697"/>
                  </a:lnTo>
                  <a:lnTo>
                    <a:pt x="340604" y="675146"/>
                  </a:lnTo>
                  <a:lnTo>
                    <a:pt x="384809" y="666656"/>
                  </a:lnTo>
                  <a:lnTo>
                    <a:pt x="426796" y="652625"/>
                  </a:lnTo>
                  <a:lnTo>
                    <a:pt x="466155" y="633452"/>
                  </a:lnTo>
                  <a:lnTo>
                    <a:pt x="502480" y="609536"/>
                  </a:lnTo>
                  <a:lnTo>
                    <a:pt x="535360" y="581277"/>
                  </a:lnTo>
                  <a:lnTo>
                    <a:pt x="564388" y="549073"/>
                  </a:lnTo>
                  <a:lnTo>
                    <a:pt x="589154" y="513323"/>
                  </a:lnTo>
                  <a:lnTo>
                    <a:pt x="593447" y="505015"/>
                  </a:lnTo>
                  <a:lnTo>
                    <a:pt x="438569" y="505015"/>
                  </a:lnTo>
                  <a:lnTo>
                    <a:pt x="392966" y="499502"/>
                  </a:lnTo>
                  <a:lnTo>
                    <a:pt x="352166" y="483639"/>
                  </a:lnTo>
                  <a:lnTo>
                    <a:pt x="317725" y="458443"/>
                  </a:lnTo>
                  <a:lnTo>
                    <a:pt x="291198" y="424926"/>
                  </a:lnTo>
                  <a:lnTo>
                    <a:pt x="274141" y="384105"/>
                  </a:lnTo>
                  <a:lnTo>
                    <a:pt x="268109" y="336994"/>
                  </a:lnTo>
                  <a:lnTo>
                    <a:pt x="274141" y="289878"/>
                  </a:lnTo>
                  <a:lnTo>
                    <a:pt x="291198" y="249053"/>
                  </a:lnTo>
                  <a:lnTo>
                    <a:pt x="317725" y="215534"/>
                  </a:lnTo>
                  <a:lnTo>
                    <a:pt x="352166" y="190336"/>
                  </a:lnTo>
                  <a:lnTo>
                    <a:pt x="392966" y="174473"/>
                  </a:lnTo>
                  <a:lnTo>
                    <a:pt x="438569" y="168960"/>
                  </a:lnTo>
                  <a:lnTo>
                    <a:pt x="591668" y="168960"/>
                  </a:lnTo>
                  <a:lnTo>
                    <a:pt x="569277" y="134952"/>
                  </a:lnTo>
                  <a:lnTo>
                    <a:pt x="541018" y="102073"/>
                  </a:lnTo>
                  <a:lnTo>
                    <a:pt x="508814" y="73046"/>
                  </a:lnTo>
                  <a:lnTo>
                    <a:pt x="473064" y="48280"/>
                  </a:lnTo>
                  <a:lnTo>
                    <a:pt x="434168" y="28184"/>
                  </a:lnTo>
                  <a:lnTo>
                    <a:pt x="392524" y="13167"/>
                  </a:lnTo>
                  <a:lnTo>
                    <a:pt x="348532" y="3636"/>
                  </a:lnTo>
                  <a:lnTo>
                    <a:pt x="302590" y="0"/>
                  </a:lnTo>
                  <a:close/>
                </a:path>
                <a:path w="637539" h="678179">
                  <a:moveTo>
                    <a:pt x="630886" y="402247"/>
                  </a:moveTo>
                  <a:lnTo>
                    <a:pt x="530136" y="402247"/>
                  </a:lnTo>
                  <a:lnTo>
                    <a:pt x="542831" y="404812"/>
                  </a:lnTo>
                  <a:lnTo>
                    <a:pt x="553202" y="411808"/>
                  </a:lnTo>
                  <a:lnTo>
                    <a:pt x="560197" y="422183"/>
                  </a:lnTo>
                  <a:lnTo>
                    <a:pt x="562762" y="434886"/>
                  </a:lnTo>
                  <a:lnTo>
                    <a:pt x="562762" y="443153"/>
                  </a:lnTo>
                  <a:lnTo>
                    <a:pt x="533018" y="475836"/>
                  </a:lnTo>
                  <a:lnTo>
                    <a:pt x="475656" y="501377"/>
                  </a:lnTo>
                  <a:lnTo>
                    <a:pt x="438569" y="505015"/>
                  </a:lnTo>
                  <a:lnTo>
                    <a:pt x="593447" y="505015"/>
                  </a:lnTo>
                  <a:lnTo>
                    <a:pt x="609251" y="474427"/>
                  </a:lnTo>
                  <a:lnTo>
                    <a:pt x="624270" y="432783"/>
                  </a:lnTo>
                  <a:lnTo>
                    <a:pt x="630886" y="402247"/>
                  </a:lnTo>
                  <a:close/>
                </a:path>
                <a:path w="637539" h="678179">
                  <a:moveTo>
                    <a:pt x="438569" y="230327"/>
                  </a:moveTo>
                  <a:lnTo>
                    <a:pt x="399213" y="238364"/>
                  </a:lnTo>
                  <a:lnTo>
                    <a:pt x="367709" y="260648"/>
                  </a:lnTo>
                  <a:lnTo>
                    <a:pt x="346796" y="294438"/>
                  </a:lnTo>
                  <a:lnTo>
                    <a:pt x="339216" y="336994"/>
                  </a:lnTo>
                  <a:lnTo>
                    <a:pt x="346796" y="379542"/>
                  </a:lnTo>
                  <a:lnTo>
                    <a:pt x="367709" y="413329"/>
                  </a:lnTo>
                  <a:lnTo>
                    <a:pt x="399213" y="435612"/>
                  </a:lnTo>
                  <a:lnTo>
                    <a:pt x="438569" y="443649"/>
                  </a:lnTo>
                  <a:lnTo>
                    <a:pt x="458250" y="441526"/>
                  </a:lnTo>
                  <a:lnTo>
                    <a:pt x="476192" y="435432"/>
                  </a:lnTo>
                  <a:lnTo>
                    <a:pt x="492125" y="425775"/>
                  </a:lnTo>
                  <a:lnTo>
                    <a:pt x="505777" y="412965"/>
                  </a:lnTo>
                  <a:lnTo>
                    <a:pt x="510676" y="408617"/>
                  </a:lnTo>
                  <a:lnTo>
                    <a:pt x="516489" y="405230"/>
                  </a:lnTo>
                  <a:lnTo>
                    <a:pt x="523036" y="403030"/>
                  </a:lnTo>
                  <a:lnTo>
                    <a:pt x="530136" y="402247"/>
                  </a:lnTo>
                  <a:lnTo>
                    <a:pt x="630886" y="402247"/>
                  </a:lnTo>
                  <a:lnTo>
                    <a:pt x="633802" y="388791"/>
                  </a:lnTo>
                  <a:lnTo>
                    <a:pt x="637438" y="342849"/>
                  </a:lnTo>
                  <a:lnTo>
                    <a:pt x="634887" y="296831"/>
                  </a:lnTo>
                  <a:lnTo>
                    <a:pt x="630066" y="271729"/>
                  </a:lnTo>
                  <a:lnTo>
                    <a:pt x="530136" y="271729"/>
                  </a:lnTo>
                  <a:lnTo>
                    <a:pt x="523029" y="271005"/>
                  </a:lnTo>
                  <a:lnTo>
                    <a:pt x="516429" y="268866"/>
                  </a:lnTo>
                  <a:lnTo>
                    <a:pt x="510472" y="265358"/>
                  </a:lnTo>
                  <a:lnTo>
                    <a:pt x="505294" y="260527"/>
                  </a:lnTo>
                  <a:lnTo>
                    <a:pt x="491922" y="248206"/>
                  </a:lnTo>
                  <a:lnTo>
                    <a:pt x="476132" y="238669"/>
                  </a:lnTo>
                  <a:lnTo>
                    <a:pt x="458242" y="232511"/>
                  </a:lnTo>
                  <a:lnTo>
                    <a:pt x="438569" y="230327"/>
                  </a:lnTo>
                  <a:close/>
                </a:path>
                <a:path w="637539" h="678179">
                  <a:moveTo>
                    <a:pt x="591668" y="168960"/>
                  </a:moveTo>
                  <a:lnTo>
                    <a:pt x="438569" y="168960"/>
                  </a:lnTo>
                  <a:lnTo>
                    <a:pt x="475656" y="172523"/>
                  </a:lnTo>
                  <a:lnTo>
                    <a:pt x="506941" y="182479"/>
                  </a:lnTo>
                  <a:lnTo>
                    <a:pt x="533018" y="197732"/>
                  </a:lnTo>
                  <a:lnTo>
                    <a:pt x="554482" y="217182"/>
                  </a:lnTo>
                  <a:lnTo>
                    <a:pt x="559841" y="222542"/>
                  </a:lnTo>
                  <a:lnTo>
                    <a:pt x="562762" y="230822"/>
                  </a:lnTo>
                  <a:lnTo>
                    <a:pt x="562762" y="239102"/>
                  </a:lnTo>
                  <a:lnTo>
                    <a:pt x="560197" y="251798"/>
                  </a:lnTo>
                  <a:lnTo>
                    <a:pt x="553202" y="262169"/>
                  </a:lnTo>
                  <a:lnTo>
                    <a:pt x="542831" y="269163"/>
                  </a:lnTo>
                  <a:lnTo>
                    <a:pt x="530136" y="271729"/>
                  </a:lnTo>
                  <a:lnTo>
                    <a:pt x="630066" y="271729"/>
                  </a:lnTo>
                  <a:lnTo>
                    <a:pt x="626397" y="252624"/>
                  </a:lnTo>
                  <a:lnTo>
                    <a:pt x="612366" y="210637"/>
                  </a:lnTo>
                  <a:lnTo>
                    <a:pt x="593193" y="171276"/>
                  </a:lnTo>
                  <a:lnTo>
                    <a:pt x="591668" y="168960"/>
                  </a:lnTo>
                  <a:close/>
                </a:path>
              </a:pathLst>
            </a:custGeom>
            <a:solidFill>
              <a:srgbClr val="62A0CF"/>
            </a:solidFill>
          </p:spPr>
          <p:txBody>
            <a:bodyPr wrap="square" lIns="0" tIns="0" rIns="0" bIns="0" rtlCol="0"/>
            <a:lstStyle/>
            <a:p>
              <a:endParaRPr/>
            </a:p>
          </p:txBody>
        </p:sp>
        <p:pic>
          <p:nvPicPr>
            <p:cNvPr id="14" name="object 7">
              <a:extLst>
                <a:ext uri="{FF2B5EF4-FFF2-40B4-BE49-F238E27FC236}">
                  <a16:creationId xmlns:a16="http://schemas.microsoft.com/office/drawing/2014/main" id="{11C17D34-E9B0-6E12-1559-89A177506C29}"/>
                </a:ext>
              </a:extLst>
            </p:cNvPr>
            <p:cNvPicPr/>
            <p:nvPr/>
          </p:nvPicPr>
          <p:blipFill>
            <a:blip r:embed="rId3" cstate="print"/>
            <a:stretch>
              <a:fillRect/>
            </a:stretch>
          </p:blipFill>
          <p:spPr>
            <a:xfrm>
              <a:off x="1095635" y="6266555"/>
              <a:ext cx="131013" cy="76466"/>
            </a:xfrm>
            <a:prstGeom prst="rect">
              <a:avLst/>
            </a:prstGeom>
          </p:spPr>
        </p:pic>
        <p:pic>
          <p:nvPicPr>
            <p:cNvPr id="15" name="object 8">
              <a:extLst>
                <a:ext uri="{FF2B5EF4-FFF2-40B4-BE49-F238E27FC236}">
                  <a16:creationId xmlns:a16="http://schemas.microsoft.com/office/drawing/2014/main" id="{327CFF07-4541-090C-496F-D7E9D7F87545}"/>
                </a:ext>
              </a:extLst>
            </p:cNvPr>
            <p:cNvPicPr/>
            <p:nvPr/>
          </p:nvPicPr>
          <p:blipFill>
            <a:blip r:embed="rId4" cstate="print"/>
            <a:stretch>
              <a:fillRect/>
            </a:stretch>
          </p:blipFill>
          <p:spPr>
            <a:xfrm>
              <a:off x="1095637" y="6136042"/>
              <a:ext cx="124675" cy="71589"/>
            </a:xfrm>
            <a:prstGeom prst="rect">
              <a:avLst/>
            </a:prstGeom>
          </p:spPr>
        </p:pic>
      </p:grpSp>
      <p:grpSp>
        <p:nvGrpSpPr>
          <p:cNvPr id="16" name="object 3">
            <a:extLst>
              <a:ext uri="{FF2B5EF4-FFF2-40B4-BE49-F238E27FC236}">
                <a16:creationId xmlns:a16="http://schemas.microsoft.com/office/drawing/2014/main" id="{29E23CE6-12FD-00DC-632B-B4997C144036}"/>
              </a:ext>
            </a:extLst>
          </p:cNvPr>
          <p:cNvGrpSpPr/>
          <p:nvPr/>
        </p:nvGrpSpPr>
        <p:grpSpPr>
          <a:xfrm>
            <a:off x="14608736" y="6792879"/>
            <a:ext cx="2707314" cy="2357489"/>
            <a:chOff x="720001" y="2716097"/>
            <a:chExt cx="1480820" cy="1480185"/>
          </a:xfrm>
        </p:grpSpPr>
        <p:pic>
          <p:nvPicPr>
            <p:cNvPr id="17" name="object 4">
              <a:extLst>
                <a:ext uri="{FF2B5EF4-FFF2-40B4-BE49-F238E27FC236}">
                  <a16:creationId xmlns:a16="http://schemas.microsoft.com/office/drawing/2014/main" id="{AC5C9F84-A700-0011-697A-FE605FB2419D}"/>
                </a:ext>
              </a:extLst>
            </p:cNvPr>
            <p:cNvPicPr/>
            <p:nvPr/>
          </p:nvPicPr>
          <p:blipFill>
            <a:blip r:embed="rId5" cstate="print"/>
            <a:stretch>
              <a:fillRect/>
            </a:stretch>
          </p:blipFill>
          <p:spPr>
            <a:xfrm>
              <a:off x="777849" y="2773946"/>
              <a:ext cx="1364576" cy="1364589"/>
            </a:xfrm>
            <a:prstGeom prst="rect">
              <a:avLst/>
            </a:prstGeom>
          </p:spPr>
        </p:pic>
        <p:pic>
          <p:nvPicPr>
            <p:cNvPr id="18" name="object 5">
              <a:extLst>
                <a:ext uri="{FF2B5EF4-FFF2-40B4-BE49-F238E27FC236}">
                  <a16:creationId xmlns:a16="http://schemas.microsoft.com/office/drawing/2014/main" id="{98668A34-9CF3-3695-EE23-E07CDFF3CD7A}"/>
                </a:ext>
              </a:extLst>
            </p:cNvPr>
            <p:cNvPicPr/>
            <p:nvPr/>
          </p:nvPicPr>
          <p:blipFill>
            <a:blip r:embed="rId6" cstate="print"/>
            <a:stretch>
              <a:fillRect/>
            </a:stretch>
          </p:blipFill>
          <p:spPr>
            <a:xfrm>
              <a:off x="983818" y="2825431"/>
              <a:ext cx="77241" cy="77254"/>
            </a:xfrm>
            <a:prstGeom prst="rect">
              <a:avLst/>
            </a:prstGeom>
          </p:spPr>
        </p:pic>
        <p:pic>
          <p:nvPicPr>
            <p:cNvPr id="19" name="object 6">
              <a:extLst>
                <a:ext uri="{FF2B5EF4-FFF2-40B4-BE49-F238E27FC236}">
                  <a16:creationId xmlns:a16="http://schemas.microsoft.com/office/drawing/2014/main" id="{919C1C00-93DE-5A0D-5E58-564E8B51CFFF}"/>
                </a:ext>
              </a:extLst>
            </p:cNvPr>
            <p:cNvPicPr/>
            <p:nvPr/>
          </p:nvPicPr>
          <p:blipFill>
            <a:blip r:embed="rId7" cstate="print"/>
            <a:stretch>
              <a:fillRect/>
            </a:stretch>
          </p:blipFill>
          <p:spPr>
            <a:xfrm>
              <a:off x="1164043" y="2851187"/>
              <a:ext cx="51511" cy="25742"/>
            </a:xfrm>
            <a:prstGeom prst="rect">
              <a:avLst/>
            </a:prstGeom>
          </p:spPr>
        </p:pic>
        <p:pic>
          <p:nvPicPr>
            <p:cNvPr id="20" name="object 7">
              <a:extLst>
                <a:ext uri="{FF2B5EF4-FFF2-40B4-BE49-F238E27FC236}">
                  <a16:creationId xmlns:a16="http://schemas.microsoft.com/office/drawing/2014/main" id="{8CD45300-0CF4-F960-C2E0-6A914A54B59D}"/>
                </a:ext>
              </a:extLst>
            </p:cNvPr>
            <p:cNvPicPr/>
            <p:nvPr/>
          </p:nvPicPr>
          <p:blipFill>
            <a:blip r:embed="rId8" cstate="print"/>
            <a:stretch>
              <a:fillRect/>
            </a:stretch>
          </p:blipFill>
          <p:spPr>
            <a:xfrm>
              <a:off x="1241285" y="2851187"/>
              <a:ext cx="25755" cy="25742"/>
            </a:xfrm>
            <a:prstGeom prst="rect">
              <a:avLst/>
            </a:prstGeom>
          </p:spPr>
        </p:pic>
        <p:pic>
          <p:nvPicPr>
            <p:cNvPr id="21" name="object 8">
              <a:extLst>
                <a:ext uri="{FF2B5EF4-FFF2-40B4-BE49-F238E27FC236}">
                  <a16:creationId xmlns:a16="http://schemas.microsoft.com/office/drawing/2014/main" id="{CE96C58A-F409-A8C5-3800-8029EE0E8275}"/>
                </a:ext>
              </a:extLst>
            </p:cNvPr>
            <p:cNvPicPr/>
            <p:nvPr/>
          </p:nvPicPr>
          <p:blipFill>
            <a:blip r:embed="rId9" cstate="print"/>
            <a:stretch>
              <a:fillRect/>
            </a:stretch>
          </p:blipFill>
          <p:spPr>
            <a:xfrm>
              <a:off x="1421511" y="2851187"/>
              <a:ext cx="25755" cy="25742"/>
            </a:xfrm>
            <a:prstGeom prst="rect">
              <a:avLst/>
            </a:prstGeom>
          </p:spPr>
        </p:pic>
        <p:pic>
          <p:nvPicPr>
            <p:cNvPr id="22" name="object 9">
              <a:extLst>
                <a:ext uri="{FF2B5EF4-FFF2-40B4-BE49-F238E27FC236}">
                  <a16:creationId xmlns:a16="http://schemas.microsoft.com/office/drawing/2014/main" id="{06487091-A4D1-D816-1A31-55B631E1535B}"/>
                </a:ext>
              </a:extLst>
            </p:cNvPr>
            <p:cNvPicPr/>
            <p:nvPr/>
          </p:nvPicPr>
          <p:blipFill>
            <a:blip r:embed="rId8" cstate="print"/>
            <a:stretch>
              <a:fillRect/>
            </a:stretch>
          </p:blipFill>
          <p:spPr>
            <a:xfrm>
              <a:off x="1498752" y="2851187"/>
              <a:ext cx="25755" cy="25742"/>
            </a:xfrm>
            <a:prstGeom prst="rect">
              <a:avLst/>
            </a:prstGeom>
          </p:spPr>
        </p:pic>
        <p:pic>
          <p:nvPicPr>
            <p:cNvPr id="23" name="object 10">
              <a:extLst>
                <a:ext uri="{FF2B5EF4-FFF2-40B4-BE49-F238E27FC236}">
                  <a16:creationId xmlns:a16="http://schemas.microsoft.com/office/drawing/2014/main" id="{DB9F3093-1368-8DDB-52D2-60AE2B2BCF43}"/>
                </a:ext>
              </a:extLst>
            </p:cNvPr>
            <p:cNvPicPr/>
            <p:nvPr/>
          </p:nvPicPr>
          <p:blipFill>
            <a:blip r:embed="rId8" cstate="print"/>
            <a:stretch>
              <a:fillRect/>
            </a:stretch>
          </p:blipFill>
          <p:spPr>
            <a:xfrm>
              <a:off x="1550250" y="2851187"/>
              <a:ext cx="25755" cy="25742"/>
            </a:xfrm>
            <a:prstGeom prst="rect">
              <a:avLst/>
            </a:prstGeom>
          </p:spPr>
        </p:pic>
        <p:pic>
          <p:nvPicPr>
            <p:cNvPr id="24" name="object 11">
              <a:extLst>
                <a:ext uri="{FF2B5EF4-FFF2-40B4-BE49-F238E27FC236}">
                  <a16:creationId xmlns:a16="http://schemas.microsoft.com/office/drawing/2014/main" id="{70551335-5C24-B788-5C3A-6B2DA55635C7}"/>
                </a:ext>
              </a:extLst>
            </p:cNvPr>
            <p:cNvPicPr/>
            <p:nvPr/>
          </p:nvPicPr>
          <p:blipFill>
            <a:blip r:embed="rId8" cstate="print"/>
            <a:stretch>
              <a:fillRect/>
            </a:stretch>
          </p:blipFill>
          <p:spPr>
            <a:xfrm>
              <a:off x="1704733" y="2851187"/>
              <a:ext cx="25742" cy="25742"/>
            </a:xfrm>
            <a:prstGeom prst="rect">
              <a:avLst/>
            </a:prstGeom>
          </p:spPr>
        </p:pic>
        <p:pic>
          <p:nvPicPr>
            <p:cNvPr id="25" name="object 12">
              <a:extLst>
                <a:ext uri="{FF2B5EF4-FFF2-40B4-BE49-F238E27FC236}">
                  <a16:creationId xmlns:a16="http://schemas.microsoft.com/office/drawing/2014/main" id="{76E7BEED-7B8E-19C3-FEAE-B8FA283BEA2D}"/>
                </a:ext>
              </a:extLst>
            </p:cNvPr>
            <p:cNvPicPr/>
            <p:nvPr/>
          </p:nvPicPr>
          <p:blipFill>
            <a:blip r:embed="rId9" cstate="print"/>
            <a:stretch>
              <a:fillRect/>
            </a:stretch>
          </p:blipFill>
          <p:spPr>
            <a:xfrm>
              <a:off x="1859216" y="2851187"/>
              <a:ext cx="25755" cy="25742"/>
            </a:xfrm>
            <a:prstGeom prst="rect">
              <a:avLst/>
            </a:prstGeom>
          </p:spPr>
        </p:pic>
        <p:pic>
          <p:nvPicPr>
            <p:cNvPr id="26" name="object 13">
              <a:extLst>
                <a:ext uri="{FF2B5EF4-FFF2-40B4-BE49-F238E27FC236}">
                  <a16:creationId xmlns:a16="http://schemas.microsoft.com/office/drawing/2014/main" id="{124BFB33-FD2C-7F78-CC23-EBD62E26D127}"/>
                </a:ext>
              </a:extLst>
            </p:cNvPr>
            <p:cNvPicPr/>
            <p:nvPr/>
          </p:nvPicPr>
          <p:blipFill>
            <a:blip r:embed="rId10" cstate="print"/>
            <a:stretch>
              <a:fillRect/>
            </a:stretch>
          </p:blipFill>
          <p:spPr>
            <a:xfrm>
              <a:off x="1292783" y="2851187"/>
              <a:ext cx="102997" cy="51498"/>
            </a:xfrm>
            <a:prstGeom prst="rect">
              <a:avLst/>
            </a:prstGeom>
          </p:spPr>
        </p:pic>
        <p:pic>
          <p:nvPicPr>
            <p:cNvPr id="27" name="object 14">
              <a:extLst>
                <a:ext uri="{FF2B5EF4-FFF2-40B4-BE49-F238E27FC236}">
                  <a16:creationId xmlns:a16="http://schemas.microsoft.com/office/drawing/2014/main" id="{B9E51667-6506-FF41-95DC-B1817E164C7A}"/>
                </a:ext>
              </a:extLst>
            </p:cNvPr>
            <p:cNvPicPr/>
            <p:nvPr/>
          </p:nvPicPr>
          <p:blipFill>
            <a:blip r:embed="rId9" cstate="print"/>
            <a:stretch>
              <a:fillRect/>
            </a:stretch>
          </p:blipFill>
          <p:spPr>
            <a:xfrm>
              <a:off x="1910702" y="2851187"/>
              <a:ext cx="25755" cy="25742"/>
            </a:xfrm>
            <a:prstGeom prst="rect">
              <a:avLst/>
            </a:prstGeom>
          </p:spPr>
        </p:pic>
        <p:pic>
          <p:nvPicPr>
            <p:cNvPr id="28" name="object 15">
              <a:extLst>
                <a:ext uri="{FF2B5EF4-FFF2-40B4-BE49-F238E27FC236}">
                  <a16:creationId xmlns:a16="http://schemas.microsoft.com/office/drawing/2014/main" id="{205328DE-25C8-823C-E77E-E58FF89EEF5B}"/>
                </a:ext>
              </a:extLst>
            </p:cNvPr>
            <p:cNvPicPr/>
            <p:nvPr/>
          </p:nvPicPr>
          <p:blipFill>
            <a:blip r:embed="rId11" cstate="print"/>
            <a:stretch>
              <a:fillRect/>
            </a:stretch>
          </p:blipFill>
          <p:spPr>
            <a:xfrm>
              <a:off x="1601749" y="2851187"/>
              <a:ext cx="77241" cy="51498"/>
            </a:xfrm>
            <a:prstGeom prst="rect">
              <a:avLst/>
            </a:prstGeom>
          </p:spPr>
        </p:pic>
        <p:pic>
          <p:nvPicPr>
            <p:cNvPr id="29" name="object 16">
              <a:extLst>
                <a:ext uri="{FF2B5EF4-FFF2-40B4-BE49-F238E27FC236}">
                  <a16:creationId xmlns:a16="http://schemas.microsoft.com/office/drawing/2014/main" id="{CA34FBE3-B062-6787-6F64-BAE6DD835A4D}"/>
                </a:ext>
              </a:extLst>
            </p:cNvPr>
            <p:cNvPicPr/>
            <p:nvPr/>
          </p:nvPicPr>
          <p:blipFill>
            <a:blip r:embed="rId12" cstate="print"/>
            <a:stretch>
              <a:fillRect/>
            </a:stretch>
          </p:blipFill>
          <p:spPr>
            <a:xfrm>
              <a:off x="1756232" y="2851187"/>
              <a:ext cx="77228" cy="102984"/>
            </a:xfrm>
            <a:prstGeom prst="rect">
              <a:avLst/>
            </a:prstGeom>
          </p:spPr>
        </p:pic>
        <p:pic>
          <p:nvPicPr>
            <p:cNvPr id="30" name="object 17">
              <a:extLst>
                <a:ext uri="{FF2B5EF4-FFF2-40B4-BE49-F238E27FC236}">
                  <a16:creationId xmlns:a16="http://schemas.microsoft.com/office/drawing/2014/main" id="{7A4BD84A-B5ED-E3A3-47CE-F696B93E7445}"/>
                </a:ext>
              </a:extLst>
            </p:cNvPr>
            <p:cNvPicPr/>
            <p:nvPr/>
          </p:nvPicPr>
          <p:blipFill>
            <a:blip r:embed="rId13" cstate="print"/>
            <a:stretch>
              <a:fillRect/>
            </a:stretch>
          </p:blipFill>
          <p:spPr>
            <a:xfrm>
              <a:off x="1395780" y="2876930"/>
              <a:ext cx="180225" cy="102997"/>
            </a:xfrm>
            <a:prstGeom prst="rect">
              <a:avLst/>
            </a:prstGeom>
          </p:spPr>
        </p:pic>
        <p:pic>
          <p:nvPicPr>
            <p:cNvPr id="31" name="object 18">
              <a:extLst>
                <a:ext uri="{FF2B5EF4-FFF2-40B4-BE49-F238E27FC236}">
                  <a16:creationId xmlns:a16="http://schemas.microsoft.com/office/drawing/2014/main" id="{1B9900C6-360E-E0F2-ED6A-C6C845D87306}"/>
                </a:ext>
              </a:extLst>
            </p:cNvPr>
            <p:cNvPicPr/>
            <p:nvPr/>
          </p:nvPicPr>
          <p:blipFill>
            <a:blip r:embed="rId14" cstate="print"/>
            <a:stretch>
              <a:fillRect/>
            </a:stretch>
          </p:blipFill>
          <p:spPr>
            <a:xfrm>
              <a:off x="1807718" y="2876930"/>
              <a:ext cx="77254" cy="102997"/>
            </a:xfrm>
            <a:prstGeom prst="rect">
              <a:avLst/>
            </a:prstGeom>
          </p:spPr>
        </p:pic>
        <p:pic>
          <p:nvPicPr>
            <p:cNvPr id="32" name="object 19">
              <a:extLst>
                <a:ext uri="{FF2B5EF4-FFF2-40B4-BE49-F238E27FC236}">
                  <a16:creationId xmlns:a16="http://schemas.microsoft.com/office/drawing/2014/main" id="{0FD1B091-45C0-BF01-C8EB-084DAC3437B7}"/>
                </a:ext>
              </a:extLst>
            </p:cNvPr>
            <p:cNvPicPr/>
            <p:nvPr/>
          </p:nvPicPr>
          <p:blipFill>
            <a:blip r:embed="rId15" cstate="print"/>
            <a:stretch>
              <a:fillRect/>
            </a:stretch>
          </p:blipFill>
          <p:spPr>
            <a:xfrm>
              <a:off x="1704733" y="2902686"/>
              <a:ext cx="25742" cy="51485"/>
            </a:xfrm>
            <a:prstGeom prst="rect">
              <a:avLst/>
            </a:prstGeom>
          </p:spPr>
        </p:pic>
        <p:pic>
          <p:nvPicPr>
            <p:cNvPr id="33" name="object 20">
              <a:extLst>
                <a:ext uri="{FF2B5EF4-FFF2-40B4-BE49-F238E27FC236}">
                  <a16:creationId xmlns:a16="http://schemas.microsoft.com/office/drawing/2014/main" id="{80E67682-2C6C-2B11-5B1A-66C8F7BC3BAE}"/>
                </a:ext>
              </a:extLst>
            </p:cNvPr>
            <p:cNvPicPr/>
            <p:nvPr/>
          </p:nvPicPr>
          <p:blipFill>
            <a:blip r:embed="rId16" cstate="print"/>
            <a:stretch>
              <a:fillRect/>
            </a:stretch>
          </p:blipFill>
          <p:spPr>
            <a:xfrm>
              <a:off x="1550250" y="2902686"/>
              <a:ext cx="128739" cy="77241"/>
            </a:xfrm>
            <a:prstGeom prst="rect">
              <a:avLst/>
            </a:prstGeom>
          </p:spPr>
        </p:pic>
        <p:pic>
          <p:nvPicPr>
            <p:cNvPr id="34" name="object 21">
              <a:extLst>
                <a:ext uri="{FF2B5EF4-FFF2-40B4-BE49-F238E27FC236}">
                  <a16:creationId xmlns:a16="http://schemas.microsoft.com/office/drawing/2014/main" id="{89DF27B4-88D4-D1D6-8721-601F8C817308}"/>
                </a:ext>
              </a:extLst>
            </p:cNvPr>
            <p:cNvPicPr/>
            <p:nvPr/>
          </p:nvPicPr>
          <p:blipFill>
            <a:blip r:embed="rId17" cstate="print"/>
            <a:stretch>
              <a:fillRect/>
            </a:stretch>
          </p:blipFill>
          <p:spPr>
            <a:xfrm>
              <a:off x="1215542" y="2954171"/>
              <a:ext cx="77241" cy="25755"/>
            </a:xfrm>
            <a:prstGeom prst="rect">
              <a:avLst/>
            </a:prstGeom>
          </p:spPr>
        </p:pic>
        <p:pic>
          <p:nvPicPr>
            <p:cNvPr id="35" name="object 22">
              <a:extLst>
                <a:ext uri="{FF2B5EF4-FFF2-40B4-BE49-F238E27FC236}">
                  <a16:creationId xmlns:a16="http://schemas.microsoft.com/office/drawing/2014/main" id="{477F0281-63B1-872D-D37F-240B5A912982}"/>
                </a:ext>
              </a:extLst>
            </p:cNvPr>
            <p:cNvPicPr/>
            <p:nvPr/>
          </p:nvPicPr>
          <p:blipFill>
            <a:blip r:embed="rId18" cstate="print"/>
            <a:stretch>
              <a:fillRect/>
            </a:stretch>
          </p:blipFill>
          <p:spPr>
            <a:xfrm>
              <a:off x="880833" y="2979927"/>
              <a:ext cx="77241" cy="25742"/>
            </a:xfrm>
            <a:prstGeom prst="rect">
              <a:avLst/>
            </a:prstGeom>
          </p:spPr>
        </p:pic>
        <p:pic>
          <p:nvPicPr>
            <p:cNvPr id="36" name="object 23">
              <a:extLst>
                <a:ext uri="{FF2B5EF4-FFF2-40B4-BE49-F238E27FC236}">
                  <a16:creationId xmlns:a16="http://schemas.microsoft.com/office/drawing/2014/main" id="{24F35925-2D66-8784-4C0F-85DBECD09CDB}"/>
                </a:ext>
              </a:extLst>
            </p:cNvPr>
            <p:cNvPicPr/>
            <p:nvPr/>
          </p:nvPicPr>
          <p:blipFill>
            <a:blip r:embed="rId19" cstate="print"/>
            <a:stretch>
              <a:fillRect/>
            </a:stretch>
          </p:blipFill>
          <p:spPr>
            <a:xfrm>
              <a:off x="983818" y="2902686"/>
              <a:ext cx="102997" cy="180225"/>
            </a:xfrm>
            <a:prstGeom prst="rect">
              <a:avLst/>
            </a:prstGeom>
          </p:spPr>
        </p:pic>
        <p:pic>
          <p:nvPicPr>
            <p:cNvPr id="37" name="object 24">
              <a:extLst>
                <a:ext uri="{FF2B5EF4-FFF2-40B4-BE49-F238E27FC236}">
                  <a16:creationId xmlns:a16="http://schemas.microsoft.com/office/drawing/2014/main" id="{264DC9E8-7252-C41A-806C-54534D400C32}"/>
                </a:ext>
              </a:extLst>
            </p:cNvPr>
            <p:cNvPicPr/>
            <p:nvPr/>
          </p:nvPicPr>
          <p:blipFill>
            <a:blip r:embed="rId20" cstate="print"/>
            <a:stretch>
              <a:fillRect/>
            </a:stretch>
          </p:blipFill>
          <p:spPr>
            <a:xfrm>
              <a:off x="829335" y="2979927"/>
              <a:ext cx="25755" cy="51485"/>
            </a:xfrm>
            <a:prstGeom prst="rect">
              <a:avLst/>
            </a:prstGeom>
          </p:spPr>
        </p:pic>
        <p:pic>
          <p:nvPicPr>
            <p:cNvPr id="38" name="object 25">
              <a:extLst>
                <a:ext uri="{FF2B5EF4-FFF2-40B4-BE49-F238E27FC236}">
                  <a16:creationId xmlns:a16="http://schemas.microsoft.com/office/drawing/2014/main" id="{DEE6F903-A3F6-BBF6-2EEC-F5035EE869E2}"/>
                </a:ext>
              </a:extLst>
            </p:cNvPr>
            <p:cNvPicPr/>
            <p:nvPr/>
          </p:nvPicPr>
          <p:blipFill>
            <a:blip r:embed="rId21" cstate="print"/>
            <a:stretch>
              <a:fillRect/>
            </a:stretch>
          </p:blipFill>
          <p:spPr>
            <a:xfrm>
              <a:off x="1370025" y="2954171"/>
              <a:ext cx="102984" cy="77241"/>
            </a:xfrm>
            <a:prstGeom prst="rect">
              <a:avLst/>
            </a:prstGeom>
          </p:spPr>
        </p:pic>
        <p:pic>
          <p:nvPicPr>
            <p:cNvPr id="39" name="object 26">
              <a:extLst>
                <a:ext uri="{FF2B5EF4-FFF2-40B4-BE49-F238E27FC236}">
                  <a16:creationId xmlns:a16="http://schemas.microsoft.com/office/drawing/2014/main" id="{A24B0B33-44A3-A419-BD93-93B265EAE102}"/>
                </a:ext>
              </a:extLst>
            </p:cNvPr>
            <p:cNvPicPr/>
            <p:nvPr/>
          </p:nvPicPr>
          <p:blipFill>
            <a:blip r:embed="rId22" cstate="print"/>
            <a:stretch>
              <a:fillRect/>
            </a:stretch>
          </p:blipFill>
          <p:spPr>
            <a:xfrm>
              <a:off x="777849" y="3005657"/>
              <a:ext cx="25742" cy="25755"/>
            </a:xfrm>
            <a:prstGeom prst="rect">
              <a:avLst/>
            </a:prstGeom>
          </p:spPr>
        </p:pic>
        <p:pic>
          <p:nvPicPr>
            <p:cNvPr id="40" name="object 27">
              <a:extLst>
                <a:ext uri="{FF2B5EF4-FFF2-40B4-BE49-F238E27FC236}">
                  <a16:creationId xmlns:a16="http://schemas.microsoft.com/office/drawing/2014/main" id="{F1F05150-7BBB-F145-3E08-E2083ACFCD02}"/>
                </a:ext>
              </a:extLst>
            </p:cNvPr>
            <p:cNvPicPr/>
            <p:nvPr/>
          </p:nvPicPr>
          <p:blipFill>
            <a:blip r:embed="rId23" cstate="print"/>
            <a:stretch>
              <a:fillRect/>
            </a:stretch>
          </p:blipFill>
          <p:spPr>
            <a:xfrm>
              <a:off x="1086815" y="3005657"/>
              <a:ext cx="51485" cy="25755"/>
            </a:xfrm>
            <a:prstGeom prst="rect">
              <a:avLst/>
            </a:prstGeom>
          </p:spPr>
        </p:pic>
        <p:pic>
          <p:nvPicPr>
            <p:cNvPr id="41" name="object 28">
              <a:extLst>
                <a:ext uri="{FF2B5EF4-FFF2-40B4-BE49-F238E27FC236}">
                  <a16:creationId xmlns:a16="http://schemas.microsoft.com/office/drawing/2014/main" id="{ABA73692-3B40-6E19-641C-67194BC1AD2E}"/>
                </a:ext>
              </a:extLst>
            </p:cNvPr>
            <p:cNvPicPr/>
            <p:nvPr/>
          </p:nvPicPr>
          <p:blipFill>
            <a:blip r:embed="rId24" cstate="print"/>
            <a:stretch>
              <a:fillRect/>
            </a:stretch>
          </p:blipFill>
          <p:spPr>
            <a:xfrm>
              <a:off x="1473009" y="2979927"/>
              <a:ext cx="128739" cy="102984"/>
            </a:xfrm>
            <a:prstGeom prst="rect">
              <a:avLst/>
            </a:prstGeom>
          </p:spPr>
        </p:pic>
        <p:pic>
          <p:nvPicPr>
            <p:cNvPr id="42" name="object 29">
              <a:extLst>
                <a:ext uri="{FF2B5EF4-FFF2-40B4-BE49-F238E27FC236}">
                  <a16:creationId xmlns:a16="http://schemas.microsoft.com/office/drawing/2014/main" id="{74C8F333-AFF4-0AD7-4741-C5F2235D473E}"/>
                </a:ext>
              </a:extLst>
            </p:cNvPr>
            <p:cNvPicPr/>
            <p:nvPr/>
          </p:nvPicPr>
          <p:blipFill>
            <a:blip r:embed="rId25" cstate="print"/>
            <a:stretch>
              <a:fillRect/>
            </a:stretch>
          </p:blipFill>
          <p:spPr>
            <a:xfrm>
              <a:off x="1884972" y="2979927"/>
              <a:ext cx="25742" cy="102984"/>
            </a:xfrm>
            <a:prstGeom prst="rect">
              <a:avLst/>
            </a:prstGeom>
          </p:spPr>
        </p:pic>
        <p:pic>
          <p:nvPicPr>
            <p:cNvPr id="43" name="object 30">
              <a:extLst>
                <a:ext uri="{FF2B5EF4-FFF2-40B4-BE49-F238E27FC236}">
                  <a16:creationId xmlns:a16="http://schemas.microsoft.com/office/drawing/2014/main" id="{5E3EFC1C-177D-A206-095E-28D14DBFC876}"/>
                </a:ext>
              </a:extLst>
            </p:cNvPr>
            <p:cNvPicPr/>
            <p:nvPr/>
          </p:nvPicPr>
          <p:blipFill>
            <a:blip r:embed="rId26" cstate="print"/>
            <a:stretch>
              <a:fillRect/>
            </a:stretch>
          </p:blipFill>
          <p:spPr>
            <a:xfrm>
              <a:off x="1447266" y="3031413"/>
              <a:ext cx="102984" cy="51498"/>
            </a:xfrm>
            <a:prstGeom prst="rect">
              <a:avLst/>
            </a:prstGeom>
          </p:spPr>
        </p:pic>
        <p:pic>
          <p:nvPicPr>
            <p:cNvPr id="44" name="object 31">
              <a:extLst>
                <a:ext uri="{FF2B5EF4-FFF2-40B4-BE49-F238E27FC236}">
                  <a16:creationId xmlns:a16="http://schemas.microsoft.com/office/drawing/2014/main" id="{FC1FAA30-C3A6-113C-17A6-FE9D5DDBF3D3}"/>
                </a:ext>
              </a:extLst>
            </p:cNvPr>
            <p:cNvPicPr/>
            <p:nvPr/>
          </p:nvPicPr>
          <p:blipFill>
            <a:blip r:embed="rId27" cstate="print"/>
            <a:stretch>
              <a:fillRect/>
            </a:stretch>
          </p:blipFill>
          <p:spPr>
            <a:xfrm>
              <a:off x="1061059" y="3031413"/>
              <a:ext cx="77241" cy="102984"/>
            </a:xfrm>
            <a:prstGeom prst="rect">
              <a:avLst/>
            </a:prstGeom>
          </p:spPr>
        </p:pic>
        <p:pic>
          <p:nvPicPr>
            <p:cNvPr id="45" name="object 32">
              <a:extLst>
                <a:ext uri="{FF2B5EF4-FFF2-40B4-BE49-F238E27FC236}">
                  <a16:creationId xmlns:a16="http://schemas.microsoft.com/office/drawing/2014/main" id="{FA085E16-0E90-0FFD-B30E-149197E8DC7C}"/>
                </a:ext>
              </a:extLst>
            </p:cNvPr>
            <p:cNvPicPr/>
            <p:nvPr/>
          </p:nvPicPr>
          <p:blipFill>
            <a:blip r:embed="rId28" cstate="print"/>
            <a:stretch>
              <a:fillRect/>
            </a:stretch>
          </p:blipFill>
          <p:spPr>
            <a:xfrm>
              <a:off x="1987956" y="2979927"/>
              <a:ext cx="154470" cy="180225"/>
            </a:xfrm>
            <a:prstGeom prst="rect">
              <a:avLst/>
            </a:prstGeom>
          </p:spPr>
        </p:pic>
        <p:pic>
          <p:nvPicPr>
            <p:cNvPr id="46" name="object 33">
              <a:extLst>
                <a:ext uri="{FF2B5EF4-FFF2-40B4-BE49-F238E27FC236}">
                  <a16:creationId xmlns:a16="http://schemas.microsoft.com/office/drawing/2014/main" id="{83A19936-5ED4-7C87-4DD7-2553F7C66A33}"/>
                </a:ext>
              </a:extLst>
            </p:cNvPr>
            <p:cNvPicPr/>
            <p:nvPr/>
          </p:nvPicPr>
          <p:blipFill>
            <a:blip r:embed="rId29" cstate="print"/>
            <a:stretch>
              <a:fillRect/>
            </a:stretch>
          </p:blipFill>
          <p:spPr>
            <a:xfrm>
              <a:off x="1936457" y="3057156"/>
              <a:ext cx="25742" cy="25755"/>
            </a:xfrm>
            <a:prstGeom prst="rect">
              <a:avLst/>
            </a:prstGeom>
          </p:spPr>
        </p:pic>
        <p:pic>
          <p:nvPicPr>
            <p:cNvPr id="47" name="object 34">
              <a:extLst>
                <a:ext uri="{FF2B5EF4-FFF2-40B4-BE49-F238E27FC236}">
                  <a16:creationId xmlns:a16="http://schemas.microsoft.com/office/drawing/2014/main" id="{0544EC23-82AA-105F-EFAC-C3D6BCA05BA8}"/>
                </a:ext>
              </a:extLst>
            </p:cNvPr>
            <p:cNvPicPr/>
            <p:nvPr/>
          </p:nvPicPr>
          <p:blipFill>
            <a:blip r:embed="rId30" cstate="print"/>
            <a:stretch>
              <a:fillRect/>
            </a:stretch>
          </p:blipFill>
          <p:spPr>
            <a:xfrm>
              <a:off x="1009561" y="3057156"/>
              <a:ext cx="51498" cy="128739"/>
            </a:xfrm>
            <a:prstGeom prst="rect">
              <a:avLst/>
            </a:prstGeom>
          </p:spPr>
        </p:pic>
        <p:pic>
          <p:nvPicPr>
            <p:cNvPr id="48" name="object 35">
              <a:extLst>
                <a:ext uri="{FF2B5EF4-FFF2-40B4-BE49-F238E27FC236}">
                  <a16:creationId xmlns:a16="http://schemas.microsoft.com/office/drawing/2014/main" id="{206FB7CB-27C2-5FE3-408F-3E25108C6C3F}"/>
                </a:ext>
              </a:extLst>
            </p:cNvPr>
            <p:cNvPicPr/>
            <p:nvPr/>
          </p:nvPicPr>
          <p:blipFill>
            <a:blip r:embed="rId31" cstate="print"/>
            <a:stretch>
              <a:fillRect/>
            </a:stretch>
          </p:blipFill>
          <p:spPr>
            <a:xfrm>
              <a:off x="1138301" y="3108641"/>
              <a:ext cx="25742" cy="25755"/>
            </a:xfrm>
            <a:prstGeom prst="rect">
              <a:avLst/>
            </a:prstGeom>
          </p:spPr>
        </p:pic>
        <p:pic>
          <p:nvPicPr>
            <p:cNvPr id="49" name="object 36">
              <a:extLst>
                <a:ext uri="{FF2B5EF4-FFF2-40B4-BE49-F238E27FC236}">
                  <a16:creationId xmlns:a16="http://schemas.microsoft.com/office/drawing/2014/main" id="{C30BA7C7-524F-E329-67C0-6A12408FB841}"/>
                </a:ext>
              </a:extLst>
            </p:cNvPr>
            <p:cNvPicPr/>
            <p:nvPr/>
          </p:nvPicPr>
          <p:blipFill>
            <a:blip r:embed="rId32" cstate="print"/>
            <a:stretch>
              <a:fillRect/>
            </a:stretch>
          </p:blipFill>
          <p:spPr>
            <a:xfrm>
              <a:off x="983818" y="3108641"/>
              <a:ext cx="25755" cy="51511"/>
            </a:xfrm>
            <a:prstGeom prst="rect">
              <a:avLst/>
            </a:prstGeom>
          </p:spPr>
        </p:pic>
        <p:pic>
          <p:nvPicPr>
            <p:cNvPr id="50" name="object 37">
              <a:extLst>
                <a:ext uri="{FF2B5EF4-FFF2-40B4-BE49-F238E27FC236}">
                  <a16:creationId xmlns:a16="http://schemas.microsoft.com/office/drawing/2014/main" id="{61DF7F56-9C94-1B96-5C10-BA30D912B9CE}"/>
                </a:ext>
              </a:extLst>
            </p:cNvPr>
            <p:cNvPicPr/>
            <p:nvPr/>
          </p:nvPicPr>
          <p:blipFill>
            <a:blip r:embed="rId33" cstate="print"/>
            <a:stretch>
              <a:fillRect/>
            </a:stretch>
          </p:blipFill>
          <p:spPr>
            <a:xfrm>
              <a:off x="958075" y="3160153"/>
              <a:ext cx="25742" cy="25742"/>
            </a:xfrm>
            <a:prstGeom prst="rect">
              <a:avLst/>
            </a:prstGeom>
          </p:spPr>
        </p:pic>
        <p:pic>
          <p:nvPicPr>
            <p:cNvPr id="51" name="object 38">
              <a:extLst>
                <a:ext uri="{FF2B5EF4-FFF2-40B4-BE49-F238E27FC236}">
                  <a16:creationId xmlns:a16="http://schemas.microsoft.com/office/drawing/2014/main" id="{4BAD14A5-B71B-007D-1429-0106F9A0A32A}"/>
                </a:ext>
              </a:extLst>
            </p:cNvPr>
            <p:cNvPicPr/>
            <p:nvPr/>
          </p:nvPicPr>
          <p:blipFill>
            <a:blip r:embed="rId34" cstate="print"/>
            <a:stretch>
              <a:fillRect/>
            </a:stretch>
          </p:blipFill>
          <p:spPr>
            <a:xfrm>
              <a:off x="1859216" y="3160153"/>
              <a:ext cx="51498" cy="25742"/>
            </a:xfrm>
            <a:prstGeom prst="rect">
              <a:avLst/>
            </a:prstGeom>
          </p:spPr>
        </p:pic>
        <p:pic>
          <p:nvPicPr>
            <p:cNvPr id="52" name="object 39">
              <a:extLst>
                <a:ext uri="{FF2B5EF4-FFF2-40B4-BE49-F238E27FC236}">
                  <a16:creationId xmlns:a16="http://schemas.microsoft.com/office/drawing/2014/main" id="{52D1F7E8-0E57-F5E1-4016-C89FF5B00308}"/>
                </a:ext>
              </a:extLst>
            </p:cNvPr>
            <p:cNvPicPr/>
            <p:nvPr/>
          </p:nvPicPr>
          <p:blipFill>
            <a:blip r:embed="rId35" cstate="print"/>
            <a:stretch>
              <a:fillRect/>
            </a:stretch>
          </p:blipFill>
          <p:spPr>
            <a:xfrm>
              <a:off x="1833460" y="3185896"/>
              <a:ext cx="51511" cy="25755"/>
            </a:xfrm>
            <a:prstGeom prst="rect">
              <a:avLst/>
            </a:prstGeom>
          </p:spPr>
        </p:pic>
        <p:pic>
          <p:nvPicPr>
            <p:cNvPr id="53" name="object 40">
              <a:extLst>
                <a:ext uri="{FF2B5EF4-FFF2-40B4-BE49-F238E27FC236}">
                  <a16:creationId xmlns:a16="http://schemas.microsoft.com/office/drawing/2014/main" id="{3E1FC95F-8AEF-5F40-0766-02126771CE65}"/>
                </a:ext>
              </a:extLst>
            </p:cNvPr>
            <p:cNvPicPr/>
            <p:nvPr/>
          </p:nvPicPr>
          <p:blipFill>
            <a:blip r:embed="rId36" cstate="print"/>
            <a:stretch>
              <a:fillRect/>
            </a:stretch>
          </p:blipFill>
          <p:spPr>
            <a:xfrm>
              <a:off x="2090940" y="3211638"/>
              <a:ext cx="51485" cy="128739"/>
            </a:xfrm>
            <a:prstGeom prst="rect">
              <a:avLst/>
            </a:prstGeom>
          </p:spPr>
        </p:pic>
        <p:pic>
          <p:nvPicPr>
            <p:cNvPr id="54" name="object 41">
              <a:extLst>
                <a:ext uri="{FF2B5EF4-FFF2-40B4-BE49-F238E27FC236}">
                  <a16:creationId xmlns:a16="http://schemas.microsoft.com/office/drawing/2014/main" id="{28CAE0C5-E21F-6855-085D-3164042FCECF}"/>
                </a:ext>
              </a:extLst>
            </p:cNvPr>
            <p:cNvPicPr/>
            <p:nvPr/>
          </p:nvPicPr>
          <p:blipFill>
            <a:blip r:embed="rId37" cstate="print"/>
            <a:stretch>
              <a:fillRect/>
            </a:stretch>
          </p:blipFill>
          <p:spPr>
            <a:xfrm>
              <a:off x="1884972" y="3288893"/>
              <a:ext cx="25742" cy="25742"/>
            </a:xfrm>
            <a:prstGeom prst="rect">
              <a:avLst/>
            </a:prstGeom>
          </p:spPr>
        </p:pic>
        <p:pic>
          <p:nvPicPr>
            <p:cNvPr id="55" name="object 42">
              <a:extLst>
                <a:ext uri="{FF2B5EF4-FFF2-40B4-BE49-F238E27FC236}">
                  <a16:creationId xmlns:a16="http://schemas.microsoft.com/office/drawing/2014/main" id="{4B211C74-19CD-7E96-8F75-BAF0BDFF1B9B}"/>
                </a:ext>
              </a:extLst>
            </p:cNvPr>
            <p:cNvPicPr/>
            <p:nvPr/>
          </p:nvPicPr>
          <p:blipFill>
            <a:blip r:embed="rId38" cstate="print"/>
            <a:stretch>
              <a:fillRect/>
            </a:stretch>
          </p:blipFill>
          <p:spPr>
            <a:xfrm>
              <a:off x="2065197" y="3340378"/>
              <a:ext cx="77228" cy="25742"/>
            </a:xfrm>
            <a:prstGeom prst="rect">
              <a:avLst/>
            </a:prstGeom>
          </p:spPr>
        </p:pic>
        <p:pic>
          <p:nvPicPr>
            <p:cNvPr id="56" name="object 43">
              <a:extLst>
                <a:ext uri="{FF2B5EF4-FFF2-40B4-BE49-F238E27FC236}">
                  <a16:creationId xmlns:a16="http://schemas.microsoft.com/office/drawing/2014/main" id="{7E062AE6-283A-4074-D2AB-57176A640CC2}"/>
                </a:ext>
              </a:extLst>
            </p:cNvPr>
            <p:cNvPicPr/>
            <p:nvPr/>
          </p:nvPicPr>
          <p:blipFill>
            <a:blip r:embed="rId39" cstate="print"/>
            <a:stretch>
              <a:fillRect/>
            </a:stretch>
          </p:blipFill>
          <p:spPr>
            <a:xfrm>
              <a:off x="2116683" y="3391877"/>
              <a:ext cx="25742" cy="25742"/>
            </a:xfrm>
            <a:prstGeom prst="rect">
              <a:avLst/>
            </a:prstGeom>
          </p:spPr>
        </p:pic>
        <p:pic>
          <p:nvPicPr>
            <p:cNvPr id="57" name="object 44">
              <a:extLst>
                <a:ext uri="{FF2B5EF4-FFF2-40B4-BE49-F238E27FC236}">
                  <a16:creationId xmlns:a16="http://schemas.microsoft.com/office/drawing/2014/main" id="{8FF0EDC0-C370-EBC0-7C0A-783355481D9B}"/>
                </a:ext>
              </a:extLst>
            </p:cNvPr>
            <p:cNvPicPr/>
            <p:nvPr/>
          </p:nvPicPr>
          <p:blipFill>
            <a:blip r:embed="rId40" cstate="print"/>
            <a:stretch>
              <a:fillRect/>
            </a:stretch>
          </p:blipFill>
          <p:spPr>
            <a:xfrm>
              <a:off x="2039442" y="3494861"/>
              <a:ext cx="51498" cy="77241"/>
            </a:xfrm>
            <a:prstGeom prst="rect">
              <a:avLst/>
            </a:prstGeom>
          </p:spPr>
        </p:pic>
        <p:pic>
          <p:nvPicPr>
            <p:cNvPr id="58" name="object 45">
              <a:extLst>
                <a:ext uri="{FF2B5EF4-FFF2-40B4-BE49-F238E27FC236}">
                  <a16:creationId xmlns:a16="http://schemas.microsoft.com/office/drawing/2014/main" id="{5D55F6E1-08BB-69ED-BFF3-A16C41ED0A9A}"/>
                </a:ext>
              </a:extLst>
            </p:cNvPr>
            <p:cNvPicPr/>
            <p:nvPr/>
          </p:nvPicPr>
          <p:blipFill>
            <a:blip r:embed="rId41" cstate="print"/>
            <a:stretch>
              <a:fillRect/>
            </a:stretch>
          </p:blipFill>
          <p:spPr>
            <a:xfrm>
              <a:off x="2090940" y="3417607"/>
              <a:ext cx="51485" cy="360464"/>
            </a:xfrm>
            <a:prstGeom prst="rect">
              <a:avLst/>
            </a:prstGeom>
          </p:spPr>
        </p:pic>
        <p:pic>
          <p:nvPicPr>
            <p:cNvPr id="59" name="object 46">
              <a:extLst>
                <a:ext uri="{FF2B5EF4-FFF2-40B4-BE49-F238E27FC236}">
                  <a16:creationId xmlns:a16="http://schemas.microsoft.com/office/drawing/2014/main" id="{54385CF0-9D17-23E3-6A8B-DAC64BC07965}"/>
                </a:ext>
              </a:extLst>
            </p:cNvPr>
            <p:cNvPicPr/>
            <p:nvPr/>
          </p:nvPicPr>
          <p:blipFill>
            <a:blip r:embed="rId42" cstate="print"/>
            <a:stretch>
              <a:fillRect/>
            </a:stretch>
          </p:blipFill>
          <p:spPr>
            <a:xfrm>
              <a:off x="777849" y="2773946"/>
              <a:ext cx="1364576" cy="1364589"/>
            </a:xfrm>
            <a:prstGeom prst="rect">
              <a:avLst/>
            </a:prstGeom>
          </p:spPr>
        </p:pic>
        <p:pic>
          <p:nvPicPr>
            <p:cNvPr id="60" name="object 47">
              <a:extLst>
                <a:ext uri="{FF2B5EF4-FFF2-40B4-BE49-F238E27FC236}">
                  <a16:creationId xmlns:a16="http://schemas.microsoft.com/office/drawing/2014/main" id="{DABCB79C-17F9-7EA7-DDA2-B74D6F9DB905}"/>
                </a:ext>
              </a:extLst>
            </p:cNvPr>
            <p:cNvPicPr/>
            <p:nvPr/>
          </p:nvPicPr>
          <p:blipFill>
            <a:blip r:embed="rId43" cstate="print"/>
            <a:stretch>
              <a:fillRect/>
            </a:stretch>
          </p:blipFill>
          <p:spPr>
            <a:xfrm>
              <a:off x="1241285" y="3237369"/>
              <a:ext cx="437705" cy="437718"/>
            </a:xfrm>
            <a:prstGeom prst="rect">
              <a:avLst/>
            </a:prstGeom>
          </p:spPr>
        </p:pic>
        <p:pic>
          <p:nvPicPr>
            <p:cNvPr id="61" name="object 48">
              <a:extLst>
                <a:ext uri="{FF2B5EF4-FFF2-40B4-BE49-F238E27FC236}">
                  <a16:creationId xmlns:a16="http://schemas.microsoft.com/office/drawing/2014/main" id="{7F3F8938-3574-4983-1321-26760A8C781F}"/>
                </a:ext>
              </a:extLst>
            </p:cNvPr>
            <p:cNvPicPr/>
            <p:nvPr/>
          </p:nvPicPr>
          <p:blipFill>
            <a:blip r:embed="rId44" cstate="print"/>
            <a:stretch>
              <a:fillRect/>
            </a:stretch>
          </p:blipFill>
          <p:spPr>
            <a:xfrm>
              <a:off x="1265682" y="3261779"/>
              <a:ext cx="388912" cy="388912"/>
            </a:xfrm>
            <a:prstGeom prst="rect">
              <a:avLst/>
            </a:prstGeom>
          </p:spPr>
        </p:pic>
        <p:sp>
          <p:nvSpPr>
            <p:cNvPr id="62" name="object 49">
              <a:extLst>
                <a:ext uri="{FF2B5EF4-FFF2-40B4-BE49-F238E27FC236}">
                  <a16:creationId xmlns:a16="http://schemas.microsoft.com/office/drawing/2014/main" id="{48A13970-12D3-D071-BE54-9F4014A4849B}"/>
                </a:ext>
              </a:extLst>
            </p:cNvPr>
            <p:cNvSpPr/>
            <p:nvPr/>
          </p:nvSpPr>
          <p:spPr>
            <a:xfrm>
              <a:off x="1259579" y="3255685"/>
              <a:ext cx="401320" cy="401320"/>
            </a:xfrm>
            <a:custGeom>
              <a:avLst/>
              <a:gdLst/>
              <a:ahLst/>
              <a:cxnLst/>
              <a:rect l="l" t="t" r="r" b="b"/>
              <a:pathLst>
                <a:path w="401319" h="401320">
                  <a:moveTo>
                    <a:pt x="200558" y="0"/>
                  </a:moveTo>
                  <a:lnTo>
                    <a:pt x="161127" y="3852"/>
                  </a:lnTo>
                  <a:lnTo>
                    <a:pt x="123767" y="15166"/>
                  </a:lnTo>
                  <a:lnTo>
                    <a:pt x="89351" y="33582"/>
                  </a:lnTo>
                  <a:lnTo>
                    <a:pt x="58750" y="58737"/>
                  </a:lnTo>
                  <a:lnTo>
                    <a:pt x="33588" y="89346"/>
                  </a:lnTo>
                  <a:lnTo>
                    <a:pt x="15168" y="123766"/>
                  </a:lnTo>
                  <a:lnTo>
                    <a:pt x="3852" y="161127"/>
                  </a:lnTo>
                  <a:lnTo>
                    <a:pt x="0" y="200558"/>
                  </a:lnTo>
                  <a:lnTo>
                    <a:pt x="3852" y="239989"/>
                  </a:lnTo>
                  <a:lnTo>
                    <a:pt x="15168" y="277348"/>
                  </a:lnTo>
                  <a:lnTo>
                    <a:pt x="33588" y="311765"/>
                  </a:lnTo>
                  <a:lnTo>
                    <a:pt x="58750" y="342366"/>
                  </a:lnTo>
                  <a:lnTo>
                    <a:pt x="89351" y="367526"/>
                  </a:lnTo>
                  <a:lnTo>
                    <a:pt x="123767" y="385941"/>
                  </a:lnTo>
                  <a:lnTo>
                    <a:pt x="161127" y="397253"/>
                  </a:lnTo>
                  <a:lnTo>
                    <a:pt x="200558" y="401104"/>
                  </a:lnTo>
                  <a:lnTo>
                    <a:pt x="239989" y="397253"/>
                  </a:lnTo>
                  <a:lnTo>
                    <a:pt x="267539" y="388912"/>
                  </a:lnTo>
                  <a:lnTo>
                    <a:pt x="200558" y="388912"/>
                  </a:lnTo>
                  <a:lnTo>
                    <a:pt x="150486" y="382183"/>
                  </a:lnTo>
                  <a:lnTo>
                    <a:pt x="105492" y="363196"/>
                  </a:lnTo>
                  <a:lnTo>
                    <a:pt x="67371" y="333744"/>
                  </a:lnTo>
                  <a:lnTo>
                    <a:pt x="37920" y="295624"/>
                  </a:lnTo>
                  <a:lnTo>
                    <a:pt x="18932" y="250630"/>
                  </a:lnTo>
                  <a:lnTo>
                    <a:pt x="12204" y="200558"/>
                  </a:lnTo>
                  <a:lnTo>
                    <a:pt x="18932" y="150485"/>
                  </a:lnTo>
                  <a:lnTo>
                    <a:pt x="37920" y="105489"/>
                  </a:lnTo>
                  <a:lnTo>
                    <a:pt x="67371" y="67365"/>
                  </a:lnTo>
                  <a:lnTo>
                    <a:pt x="105492" y="37910"/>
                  </a:lnTo>
                  <a:lnTo>
                    <a:pt x="150486" y="18921"/>
                  </a:lnTo>
                  <a:lnTo>
                    <a:pt x="200558" y="12192"/>
                  </a:lnTo>
                  <a:lnTo>
                    <a:pt x="267526" y="12192"/>
                  </a:lnTo>
                  <a:lnTo>
                    <a:pt x="239989" y="3852"/>
                  </a:lnTo>
                  <a:lnTo>
                    <a:pt x="200558" y="0"/>
                  </a:lnTo>
                  <a:close/>
                </a:path>
                <a:path w="401319" h="401320">
                  <a:moveTo>
                    <a:pt x="267526" y="12192"/>
                  </a:moveTo>
                  <a:lnTo>
                    <a:pt x="200558" y="12192"/>
                  </a:lnTo>
                  <a:lnTo>
                    <a:pt x="250630" y="18921"/>
                  </a:lnTo>
                  <a:lnTo>
                    <a:pt x="295624" y="37910"/>
                  </a:lnTo>
                  <a:lnTo>
                    <a:pt x="333744" y="67365"/>
                  </a:lnTo>
                  <a:lnTo>
                    <a:pt x="363196" y="105489"/>
                  </a:lnTo>
                  <a:lnTo>
                    <a:pt x="382183" y="150485"/>
                  </a:lnTo>
                  <a:lnTo>
                    <a:pt x="388912" y="200558"/>
                  </a:lnTo>
                  <a:lnTo>
                    <a:pt x="382183" y="250630"/>
                  </a:lnTo>
                  <a:lnTo>
                    <a:pt x="363196" y="295624"/>
                  </a:lnTo>
                  <a:lnTo>
                    <a:pt x="333744" y="333744"/>
                  </a:lnTo>
                  <a:lnTo>
                    <a:pt x="295624" y="363196"/>
                  </a:lnTo>
                  <a:lnTo>
                    <a:pt x="250630" y="382183"/>
                  </a:lnTo>
                  <a:lnTo>
                    <a:pt x="200558" y="388912"/>
                  </a:lnTo>
                  <a:lnTo>
                    <a:pt x="267539" y="388912"/>
                  </a:lnTo>
                  <a:lnTo>
                    <a:pt x="311765" y="367526"/>
                  </a:lnTo>
                  <a:lnTo>
                    <a:pt x="342366" y="342366"/>
                  </a:lnTo>
                  <a:lnTo>
                    <a:pt x="367528" y="311765"/>
                  </a:lnTo>
                  <a:lnTo>
                    <a:pt x="385948" y="277348"/>
                  </a:lnTo>
                  <a:lnTo>
                    <a:pt x="397264" y="239989"/>
                  </a:lnTo>
                  <a:lnTo>
                    <a:pt x="401116" y="200558"/>
                  </a:lnTo>
                  <a:lnTo>
                    <a:pt x="397264" y="161127"/>
                  </a:lnTo>
                  <a:lnTo>
                    <a:pt x="385948" y="123766"/>
                  </a:lnTo>
                  <a:lnTo>
                    <a:pt x="367528" y="89346"/>
                  </a:lnTo>
                  <a:lnTo>
                    <a:pt x="342366" y="58737"/>
                  </a:lnTo>
                  <a:lnTo>
                    <a:pt x="311765" y="33582"/>
                  </a:lnTo>
                  <a:lnTo>
                    <a:pt x="277348" y="15166"/>
                  </a:lnTo>
                  <a:lnTo>
                    <a:pt x="267526" y="12192"/>
                  </a:lnTo>
                  <a:close/>
                </a:path>
              </a:pathLst>
            </a:custGeom>
            <a:solidFill>
              <a:srgbClr val="FFFFFF"/>
            </a:solidFill>
          </p:spPr>
          <p:txBody>
            <a:bodyPr wrap="square" lIns="0" tIns="0" rIns="0" bIns="0" rtlCol="0"/>
            <a:lstStyle/>
            <a:p>
              <a:endParaRPr/>
            </a:p>
          </p:txBody>
        </p:sp>
        <p:pic>
          <p:nvPicPr>
            <p:cNvPr id="63" name="object 50">
              <a:extLst>
                <a:ext uri="{FF2B5EF4-FFF2-40B4-BE49-F238E27FC236}">
                  <a16:creationId xmlns:a16="http://schemas.microsoft.com/office/drawing/2014/main" id="{DE214799-3654-8E2D-5F17-DDF181EE1E05}"/>
                </a:ext>
              </a:extLst>
            </p:cNvPr>
            <p:cNvPicPr/>
            <p:nvPr/>
          </p:nvPicPr>
          <p:blipFill>
            <a:blip r:embed="rId45" cstate="print"/>
            <a:stretch>
              <a:fillRect/>
            </a:stretch>
          </p:blipFill>
          <p:spPr>
            <a:xfrm>
              <a:off x="1326648" y="3360149"/>
              <a:ext cx="267399" cy="189649"/>
            </a:xfrm>
            <a:prstGeom prst="rect">
              <a:avLst/>
            </a:prstGeom>
          </p:spPr>
        </p:pic>
        <p:sp>
          <p:nvSpPr>
            <p:cNvPr id="64" name="object 51">
              <a:extLst>
                <a:ext uri="{FF2B5EF4-FFF2-40B4-BE49-F238E27FC236}">
                  <a16:creationId xmlns:a16="http://schemas.microsoft.com/office/drawing/2014/main" id="{86969F8E-E3F9-7454-0DEF-36167E4BDBA0}"/>
                </a:ext>
              </a:extLst>
            </p:cNvPr>
            <p:cNvSpPr/>
            <p:nvPr/>
          </p:nvSpPr>
          <p:spPr>
            <a:xfrm>
              <a:off x="726351" y="2722447"/>
              <a:ext cx="1468120" cy="1467485"/>
            </a:xfrm>
            <a:custGeom>
              <a:avLst/>
              <a:gdLst/>
              <a:ahLst/>
              <a:cxnLst/>
              <a:rect l="l" t="t" r="r" b="b"/>
              <a:pathLst>
                <a:path w="1468120" h="1467485">
                  <a:moveTo>
                    <a:pt x="0" y="1467358"/>
                  </a:moveTo>
                  <a:lnTo>
                    <a:pt x="1467573" y="1467358"/>
                  </a:lnTo>
                  <a:lnTo>
                    <a:pt x="1467573" y="0"/>
                  </a:lnTo>
                  <a:lnTo>
                    <a:pt x="0" y="0"/>
                  </a:lnTo>
                  <a:lnTo>
                    <a:pt x="0" y="1467358"/>
                  </a:lnTo>
                  <a:close/>
                </a:path>
              </a:pathLst>
            </a:custGeom>
            <a:ln w="12700">
              <a:solidFill>
                <a:srgbClr val="DADADA"/>
              </a:solidFill>
            </a:ln>
          </p:spPr>
          <p:txBody>
            <a:bodyPr wrap="square" lIns="0" tIns="0" rIns="0" bIns="0" rtlCol="0"/>
            <a:lstStyle/>
            <a:p>
              <a:endParaRPr/>
            </a:p>
          </p:txBody>
        </p:sp>
      </p:grpSp>
      <p:sp>
        <p:nvSpPr>
          <p:cNvPr id="65" name="object 53">
            <a:extLst>
              <a:ext uri="{FF2B5EF4-FFF2-40B4-BE49-F238E27FC236}">
                <a16:creationId xmlns:a16="http://schemas.microsoft.com/office/drawing/2014/main" id="{0CFA8064-ADD9-7342-05C8-9D4BD80E087F}"/>
              </a:ext>
            </a:extLst>
          </p:cNvPr>
          <p:cNvSpPr txBox="1"/>
          <p:nvPr/>
        </p:nvSpPr>
        <p:spPr>
          <a:xfrm>
            <a:off x="14714497" y="9115953"/>
            <a:ext cx="3059480" cy="634066"/>
          </a:xfrm>
          <a:prstGeom prst="rect">
            <a:avLst/>
          </a:prstGeom>
        </p:spPr>
        <p:txBody>
          <a:bodyPr vert="horz" wrap="square" lIns="0" tIns="28621" rIns="0" bIns="0" rtlCol="0">
            <a:spAutoFit/>
          </a:bodyPr>
          <a:lstStyle/>
          <a:p>
            <a:pPr marL="30128" marR="12051">
              <a:lnSpc>
                <a:spcPct val="113999"/>
              </a:lnSpc>
              <a:spcBef>
                <a:spcPts val="225"/>
              </a:spcBef>
            </a:pPr>
            <a:r>
              <a:rPr dirty="0">
                <a:latin typeface="Cambria"/>
                <a:cs typeface="Cambria"/>
              </a:rPr>
              <a:t>Get</a:t>
            </a:r>
            <a:r>
              <a:rPr spc="154" dirty="0">
                <a:latin typeface="Cambria"/>
                <a:cs typeface="Cambria"/>
              </a:rPr>
              <a:t> </a:t>
            </a:r>
            <a:r>
              <a:rPr dirty="0">
                <a:latin typeface="Cambria"/>
                <a:cs typeface="Cambria"/>
              </a:rPr>
              <a:t>your</a:t>
            </a:r>
            <a:r>
              <a:rPr spc="166" dirty="0">
                <a:latin typeface="Cambria"/>
                <a:cs typeface="Cambria"/>
              </a:rPr>
              <a:t> </a:t>
            </a:r>
            <a:r>
              <a:rPr dirty="0">
                <a:latin typeface="Cambria"/>
                <a:cs typeface="Cambria"/>
              </a:rPr>
              <a:t>digital</a:t>
            </a:r>
            <a:r>
              <a:rPr spc="166" dirty="0">
                <a:latin typeface="Cambria"/>
                <a:cs typeface="Cambria"/>
              </a:rPr>
              <a:t> </a:t>
            </a:r>
            <a:r>
              <a:rPr dirty="0">
                <a:latin typeface="Cambria"/>
                <a:cs typeface="Cambria"/>
              </a:rPr>
              <a:t>copy</a:t>
            </a:r>
            <a:r>
              <a:rPr spc="166" dirty="0">
                <a:latin typeface="Cambria"/>
                <a:cs typeface="Cambria"/>
              </a:rPr>
              <a:t> </a:t>
            </a:r>
            <a:r>
              <a:rPr spc="-59" dirty="0">
                <a:latin typeface="Cambria"/>
                <a:cs typeface="Cambria"/>
              </a:rPr>
              <a:t>by</a:t>
            </a:r>
            <a:r>
              <a:rPr dirty="0">
                <a:latin typeface="Cambria"/>
                <a:cs typeface="Cambria"/>
              </a:rPr>
              <a:t> scanning</a:t>
            </a:r>
            <a:r>
              <a:rPr spc="261" dirty="0">
                <a:latin typeface="Cambria"/>
                <a:cs typeface="Cambria"/>
              </a:rPr>
              <a:t> </a:t>
            </a:r>
            <a:r>
              <a:rPr dirty="0">
                <a:latin typeface="Cambria"/>
                <a:cs typeface="Cambria"/>
              </a:rPr>
              <a:t>this</a:t>
            </a:r>
            <a:r>
              <a:rPr spc="270" dirty="0">
                <a:latin typeface="Cambria"/>
                <a:cs typeface="Cambria"/>
              </a:rPr>
              <a:t> </a:t>
            </a:r>
            <a:r>
              <a:rPr dirty="0">
                <a:latin typeface="Cambria"/>
                <a:cs typeface="Cambria"/>
              </a:rPr>
              <a:t>QR</a:t>
            </a:r>
            <a:r>
              <a:rPr spc="270" dirty="0">
                <a:latin typeface="Cambria"/>
                <a:cs typeface="Cambria"/>
              </a:rPr>
              <a:t> </a:t>
            </a:r>
            <a:r>
              <a:rPr spc="-24" dirty="0">
                <a:latin typeface="Cambria"/>
                <a:cs typeface="Cambria"/>
              </a:rPr>
              <a:t>code:</a:t>
            </a:r>
            <a:endParaRPr dirty="0">
              <a:latin typeface="Cambria"/>
              <a:cs typeface="Cambria"/>
            </a:endParaRPr>
          </a:p>
        </p:txBody>
      </p:sp>
      <p:sp>
        <p:nvSpPr>
          <p:cNvPr id="67" name="TextBox 66">
            <a:extLst>
              <a:ext uri="{FF2B5EF4-FFF2-40B4-BE49-F238E27FC236}">
                <a16:creationId xmlns:a16="http://schemas.microsoft.com/office/drawing/2014/main" id="{FFB128C2-EECB-1A33-38B9-75B22912406E}"/>
              </a:ext>
            </a:extLst>
          </p:cNvPr>
          <p:cNvSpPr txBox="1"/>
          <p:nvPr/>
        </p:nvSpPr>
        <p:spPr>
          <a:xfrm>
            <a:off x="14847838" y="6168863"/>
            <a:ext cx="2228107" cy="646331"/>
          </a:xfrm>
          <a:prstGeom prst="rect">
            <a:avLst/>
          </a:prstGeom>
          <a:noFill/>
        </p:spPr>
        <p:txBody>
          <a:bodyPr wrap="square" rtlCol="0">
            <a:spAutoFit/>
          </a:bodyPr>
          <a:lstStyle/>
          <a:p>
            <a:r>
              <a:rPr lang="en-GB" dirty="0"/>
              <a:t>The German Brain Plan Agenda 2030</a:t>
            </a:r>
            <a:endParaRPr lang="x-none" dirty="0"/>
          </a:p>
        </p:txBody>
      </p:sp>
      <p:sp>
        <p:nvSpPr>
          <p:cNvPr id="71" name="TextBox 70">
            <a:extLst>
              <a:ext uri="{FF2B5EF4-FFF2-40B4-BE49-F238E27FC236}">
                <a16:creationId xmlns:a16="http://schemas.microsoft.com/office/drawing/2014/main" id="{821E6CDE-EFE8-E31F-E71D-17E5A36BB17F}"/>
              </a:ext>
            </a:extLst>
          </p:cNvPr>
          <p:cNvSpPr txBox="1"/>
          <p:nvPr/>
        </p:nvSpPr>
        <p:spPr>
          <a:xfrm>
            <a:off x="14430521" y="2387739"/>
            <a:ext cx="3343456" cy="381439"/>
          </a:xfrm>
          <a:prstGeom prst="rect">
            <a:avLst/>
          </a:prstGeom>
          <a:noFill/>
        </p:spPr>
        <p:txBody>
          <a:bodyPr wrap="square">
            <a:spAutoFit/>
          </a:bodyPr>
          <a:lstStyle/>
          <a:p>
            <a:pPr marL="52724"/>
            <a:r>
              <a:rPr lang="en-GB" sz="1800" b="1" spc="-24" dirty="0">
                <a:solidFill>
                  <a:srgbClr val="1F7F85"/>
                </a:solidFill>
                <a:latin typeface="Calibri"/>
                <a:cs typeface="Calibri"/>
                <a:hlinkClick r:id="rId46"/>
              </a:rPr>
              <a:t>www.braincouncil.de</a:t>
            </a:r>
            <a:endParaRPr lang="en-GB" sz="1800" dirty="0">
              <a:latin typeface="Calibri"/>
              <a:cs typeface="Calibri"/>
            </a:endParaRPr>
          </a:p>
        </p:txBody>
      </p:sp>
    </p:spTree>
    <p:extLst>
      <p:ext uri="{BB962C8B-B14F-4D97-AF65-F5344CB8AC3E}">
        <p14:creationId xmlns:p14="http://schemas.microsoft.com/office/powerpoint/2010/main" val="1312521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315" y="-1"/>
            <a:ext cx="17934365" cy="10107133"/>
          </a:xfrm>
          <a:prstGeom prst="rect">
            <a:avLst/>
          </a:prstGeom>
        </p:spPr>
      </p:pic>
      <p:pic>
        <p:nvPicPr>
          <p:cNvPr id="3" name="object 3"/>
          <p:cNvPicPr/>
          <p:nvPr/>
        </p:nvPicPr>
        <p:blipFill>
          <a:blip r:embed="rId3" cstate="print"/>
          <a:stretch>
            <a:fillRect/>
          </a:stretch>
        </p:blipFill>
        <p:spPr>
          <a:xfrm>
            <a:off x="4550221" y="14499543"/>
            <a:ext cx="1206213" cy="770484"/>
          </a:xfrm>
          <a:prstGeom prst="rect">
            <a:avLst/>
          </a:prstGeom>
        </p:spPr>
      </p:pic>
      <p:grpSp>
        <p:nvGrpSpPr>
          <p:cNvPr id="4" name="object 4"/>
          <p:cNvGrpSpPr/>
          <p:nvPr/>
        </p:nvGrpSpPr>
        <p:grpSpPr>
          <a:xfrm>
            <a:off x="2169546" y="14086185"/>
            <a:ext cx="2267118" cy="1608825"/>
            <a:chOff x="914544" y="8854404"/>
            <a:chExt cx="955675" cy="678180"/>
          </a:xfrm>
        </p:grpSpPr>
        <p:sp>
          <p:nvSpPr>
            <p:cNvPr id="5" name="object 5"/>
            <p:cNvSpPr/>
            <p:nvPr/>
          </p:nvSpPr>
          <p:spPr>
            <a:xfrm>
              <a:off x="914544" y="9023366"/>
              <a:ext cx="311785" cy="336550"/>
            </a:xfrm>
            <a:custGeom>
              <a:avLst/>
              <a:gdLst/>
              <a:ahLst/>
              <a:cxnLst/>
              <a:rect l="l" t="t" r="r" b="b"/>
              <a:pathLst>
                <a:path w="311784" h="336550">
                  <a:moveTo>
                    <a:pt x="172897" y="0"/>
                  </a:moveTo>
                  <a:lnTo>
                    <a:pt x="127114" y="5310"/>
                  </a:lnTo>
                  <a:lnTo>
                    <a:pt x="85863" y="20726"/>
                  </a:lnTo>
                  <a:lnTo>
                    <a:pt x="50834" y="45477"/>
                  </a:lnTo>
                  <a:lnTo>
                    <a:pt x="23720" y="78790"/>
                  </a:lnTo>
                  <a:lnTo>
                    <a:pt x="6212" y="119895"/>
                  </a:lnTo>
                  <a:lnTo>
                    <a:pt x="0" y="168021"/>
                  </a:lnTo>
                  <a:lnTo>
                    <a:pt x="6212" y="216019"/>
                  </a:lnTo>
                  <a:lnTo>
                    <a:pt x="23720" y="257170"/>
                  </a:lnTo>
                  <a:lnTo>
                    <a:pt x="50834" y="290636"/>
                  </a:lnTo>
                  <a:lnTo>
                    <a:pt x="85863" y="315578"/>
                  </a:lnTo>
                  <a:lnTo>
                    <a:pt x="127114" y="331157"/>
                  </a:lnTo>
                  <a:lnTo>
                    <a:pt x="172897" y="336537"/>
                  </a:lnTo>
                  <a:lnTo>
                    <a:pt x="207705" y="333540"/>
                  </a:lnTo>
                  <a:lnTo>
                    <a:pt x="267272" y="311473"/>
                  </a:lnTo>
                  <a:lnTo>
                    <a:pt x="301349" y="284145"/>
                  </a:lnTo>
                  <a:lnTo>
                    <a:pt x="311213" y="248881"/>
                  </a:lnTo>
                  <a:lnTo>
                    <a:pt x="311213" y="184099"/>
                  </a:lnTo>
                  <a:lnTo>
                    <a:pt x="278091" y="150495"/>
                  </a:lnTo>
                  <a:lnTo>
                    <a:pt x="182638" y="150495"/>
                  </a:lnTo>
                  <a:lnTo>
                    <a:pt x="152438" y="181178"/>
                  </a:lnTo>
                  <a:lnTo>
                    <a:pt x="182638" y="210883"/>
                  </a:lnTo>
                  <a:lnTo>
                    <a:pt x="242061" y="210883"/>
                  </a:lnTo>
                  <a:lnTo>
                    <a:pt x="242061" y="249847"/>
                  </a:lnTo>
                  <a:lnTo>
                    <a:pt x="230087" y="258866"/>
                  </a:lnTo>
                  <a:lnTo>
                    <a:pt x="214233" y="266834"/>
                  </a:lnTo>
                  <a:lnTo>
                    <a:pt x="195002" y="272519"/>
                  </a:lnTo>
                  <a:lnTo>
                    <a:pt x="172897" y="274688"/>
                  </a:lnTo>
                  <a:lnTo>
                    <a:pt x="132132" y="266651"/>
                  </a:lnTo>
                  <a:lnTo>
                    <a:pt x="99904" y="244367"/>
                  </a:lnTo>
                  <a:lnTo>
                    <a:pt x="78725" y="210576"/>
                  </a:lnTo>
                  <a:lnTo>
                    <a:pt x="71107" y="168021"/>
                  </a:lnTo>
                  <a:lnTo>
                    <a:pt x="78725" y="125472"/>
                  </a:lnTo>
                  <a:lnTo>
                    <a:pt x="99904" y="91686"/>
                  </a:lnTo>
                  <a:lnTo>
                    <a:pt x="132132" y="69403"/>
                  </a:lnTo>
                  <a:lnTo>
                    <a:pt x="172897" y="61366"/>
                  </a:lnTo>
                  <a:lnTo>
                    <a:pt x="191500" y="63292"/>
                  </a:lnTo>
                  <a:lnTo>
                    <a:pt x="208508" y="68733"/>
                  </a:lnTo>
                  <a:lnTo>
                    <a:pt x="223782" y="77188"/>
                  </a:lnTo>
                  <a:lnTo>
                    <a:pt x="237185" y="88150"/>
                  </a:lnTo>
                  <a:lnTo>
                    <a:pt x="243027" y="93992"/>
                  </a:lnTo>
                  <a:lnTo>
                    <a:pt x="251307" y="97409"/>
                  </a:lnTo>
                  <a:lnTo>
                    <a:pt x="259587" y="97409"/>
                  </a:lnTo>
                  <a:lnTo>
                    <a:pt x="272213" y="94852"/>
                  </a:lnTo>
                  <a:lnTo>
                    <a:pt x="282417" y="87914"/>
                  </a:lnTo>
                  <a:lnTo>
                    <a:pt x="289243" y="77686"/>
                  </a:lnTo>
                  <a:lnTo>
                    <a:pt x="291731" y="65265"/>
                  </a:lnTo>
                  <a:lnTo>
                    <a:pt x="291023" y="58173"/>
                  </a:lnTo>
                  <a:lnTo>
                    <a:pt x="260153" y="24249"/>
                  </a:lnTo>
                  <a:lnTo>
                    <a:pt x="206304" y="2968"/>
                  </a:lnTo>
                  <a:lnTo>
                    <a:pt x="172897" y="0"/>
                  </a:lnTo>
                  <a:close/>
                </a:path>
              </a:pathLst>
            </a:custGeom>
            <a:solidFill>
              <a:srgbClr val="1C5C96"/>
            </a:solidFill>
          </p:spPr>
          <p:txBody>
            <a:bodyPr wrap="square" lIns="0" tIns="0" rIns="0" bIns="0" rtlCol="0"/>
            <a:lstStyle/>
            <a:p>
              <a:endParaRPr/>
            </a:p>
          </p:txBody>
        </p:sp>
        <p:sp>
          <p:nvSpPr>
            <p:cNvPr id="6" name="object 6"/>
            <p:cNvSpPr/>
            <p:nvPr/>
          </p:nvSpPr>
          <p:spPr>
            <a:xfrm>
              <a:off x="1232581" y="8854404"/>
              <a:ext cx="637540" cy="678180"/>
            </a:xfrm>
            <a:custGeom>
              <a:avLst/>
              <a:gdLst/>
              <a:ahLst/>
              <a:cxnLst/>
              <a:rect l="l" t="t" r="r" b="b"/>
              <a:pathLst>
                <a:path w="637539" h="678179">
                  <a:moveTo>
                    <a:pt x="302590" y="0"/>
                  </a:moveTo>
                  <a:lnTo>
                    <a:pt x="255088" y="2737"/>
                  </a:lnTo>
                  <a:lnTo>
                    <a:pt x="209533" y="11798"/>
                  </a:lnTo>
                  <a:lnTo>
                    <a:pt x="166374" y="26742"/>
                  </a:lnTo>
                  <a:lnTo>
                    <a:pt x="126061" y="47131"/>
                  </a:lnTo>
                  <a:lnTo>
                    <a:pt x="89045" y="72523"/>
                  </a:lnTo>
                  <a:lnTo>
                    <a:pt x="55775" y="102478"/>
                  </a:lnTo>
                  <a:lnTo>
                    <a:pt x="26701" y="136557"/>
                  </a:lnTo>
                  <a:lnTo>
                    <a:pt x="2273" y="174320"/>
                  </a:lnTo>
                  <a:lnTo>
                    <a:pt x="159397" y="174320"/>
                  </a:lnTo>
                  <a:lnTo>
                    <a:pt x="200101" y="181160"/>
                  </a:lnTo>
                  <a:lnTo>
                    <a:pt x="229346" y="199461"/>
                  </a:lnTo>
                  <a:lnTo>
                    <a:pt x="246994" y="225889"/>
                  </a:lnTo>
                  <a:lnTo>
                    <a:pt x="252907" y="257111"/>
                  </a:lnTo>
                  <a:lnTo>
                    <a:pt x="248469" y="285127"/>
                  </a:lnTo>
                  <a:lnTo>
                    <a:pt x="236405" y="307341"/>
                  </a:lnTo>
                  <a:lnTo>
                    <a:pt x="218591" y="323071"/>
                  </a:lnTo>
                  <a:lnTo>
                    <a:pt x="196900" y="331635"/>
                  </a:lnTo>
                  <a:lnTo>
                    <a:pt x="221224" y="340623"/>
                  </a:lnTo>
                  <a:lnTo>
                    <a:pt x="241030" y="358240"/>
                  </a:lnTo>
                  <a:lnTo>
                    <a:pt x="254354" y="382521"/>
                  </a:lnTo>
                  <a:lnTo>
                    <a:pt x="259232" y="411505"/>
                  </a:lnTo>
                  <a:lnTo>
                    <a:pt x="253166" y="445750"/>
                  </a:lnTo>
                  <a:lnTo>
                    <a:pt x="235183" y="473603"/>
                  </a:lnTo>
                  <a:lnTo>
                    <a:pt x="205606" y="492324"/>
                  </a:lnTo>
                  <a:lnTo>
                    <a:pt x="164757" y="499173"/>
                  </a:lnTo>
                  <a:lnTo>
                    <a:pt x="0" y="499173"/>
                  </a:lnTo>
                  <a:lnTo>
                    <a:pt x="27411" y="542053"/>
                  </a:lnTo>
                  <a:lnTo>
                    <a:pt x="60777" y="580232"/>
                  </a:lnTo>
                  <a:lnTo>
                    <a:pt x="99460" y="613055"/>
                  </a:lnTo>
                  <a:lnTo>
                    <a:pt x="142821" y="639868"/>
                  </a:lnTo>
                  <a:lnTo>
                    <a:pt x="190222" y="660016"/>
                  </a:lnTo>
                  <a:lnTo>
                    <a:pt x="241024" y="672844"/>
                  </a:lnTo>
                  <a:lnTo>
                    <a:pt x="294589" y="677697"/>
                  </a:lnTo>
                  <a:lnTo>
                    <a:pt x="340604" y="675146"/>
                  </a:lnTo>
                  <a:lnTo>
                    <a:pt x="384809" y="666656"/>
                  </a:lnTo>
                  <a:lnTo>
                    <a:pt x="426796" y="652625"/>
                  </a:lnTo>
                  <a:lnTo>
                    <a:pt x="466155" y="633452"/>
                  </a:lnTo>
                  <a:lnTo>
                    <a:pt x="502480" y="609536"/>
                  </a:lnTo>
                  <a:lnTo>
                    <a:pt x="535360" y="581277"/>
                  </a:lnTo>
                  <a:lnTo>
                    <a:pt x="564388" y="549073"/>
                  </a:lnTo>
                  <a:lnTo>
                    <a:pt x="589154" y="513323"/>
                  </a:lnTo>
                  <a:lnTo>
                    <a:pt x="593447" y="505015"/>
                  </a:lnTo>
                  <a:lnTo>
                    <a:pt x="438569" y="505015"/>
                  </a:lnTo>
                  <a:lnTo>
                    <a:pt x="392966" y="499502"/>
                  </a:lnTo>
                  <a:lnTo>
                    <a:pt x="352166" y="483639"/>
                  </a:lnTo>
                  <a:lnTo>
                    <a:pt x="317725" y="458443"/>
                  </a:lnTo>
                  <a:lnTo>
                    <a:pt x="291198" y="424926"/>
                  </a:lnTo>
                  <a:lnTo>
                    <a:pt x="274141" y="384105"/>
                  </a:lnTo>
                  <a:lnTo>
                    <a:pt x="268109" y="336994"/>
                  </a:lnTo>
                  <a:lnTo>
                    <a:pt x="274141" y="289878"/>
                  </a:lnTo>
                  <a:lnTo>
                    <a:pt x="291198" y="249053"/>
                  </a:lnTo>
                  <a:lnTo>
                    <a:pt x="317725" y="215534"/>
                  </a:lnTo>
                  <a:lnTo>
                    <a:pt x="352166" y="190336"/>
                  </a:lnTo>
                  <a:lnTo>
                    <a:pt x="392966" y="174473"/>
                  </a:lnTo>
                  <a:lnTo>
                    <a:pt x="438569" y="168960"/>
                  </a:lnTo>
                  <a:lnTo>
                    <a:pt x="591668" y="168960"/>
                  </a:lnTo>
                  <a:lnTo>
                    <a:pt x="569277" y="134952"/>
                  </a:lnTo>
                  <a:lnTo>
                    <a:pt x="541018" y="102073"/>
                  </a:lnTo>
                  <a:lnTo>
                    <a:pt x="508814" y="73046"/>
                  </a:lnTo>
                  <a:lnTo>
                    <a:pt x="473064" y="48280"/>
                  </a:lnTo>
                  <a:lnTo>
                    <a:pt x="434168" y="28184"/>
                  </a:lnTo>
                  <a:lnTo>
                    <a:pt x="392524" y="13167"/>
                  </a:lnTo>
                  <a:lnTo>
                    <a:pt x="348532" y="3636"/>
                  </a:lnTo>
                  <a:lnTo>
                    <a:pt x="302590" y="0"/>
                  </a:lnTo>
                  <a:close/>
                </a:path>
                <a:path w="637539" h="678179">
                  <a:moveTo>
                    <a:pt x="630886" y="402247"/>
                  </a:moveTo>
                  <a:lnTo>
                    <a:pt x="530136" y="402247"/>
                  </a:lnTo>
                  <a:lnTo>
                    <a:pt x="542831" y="404812"/>
                  </a:lnTo>
                  <a:lnTo>
                    <a:pt x="553202" y="411808"/>
                  </a:lnTo>
                  <a:lnTo>
                    <a:pt x="560197" y="422183"/>
                  </a:lnTo>
                  <a:lnTo>
                    <a:pt x="562762" y="434886"/>
                  </a:lnTo>
                  <a:lnTo>
                    <a:pt x="562762" y="443153"/>
                  </a:lnTo>
                  <a:lnTo>
                    <a:pt x="533018" y="475836"/>
                  </a:lnTo>
                  <a:lnTo>
                    <a:pt x="475656" y="501377"/>
                  </a:lnTo>
                  <a:lnTo>
                    <a:pt x="438569" y="505015"/>
                  </a:lnTo>
                  <a:lnTo>
                    <a:pt x="593447" y="505015"/>
                  </a:lnTo>
                  <a:lnTo>
                    <a:pt x="609251" y="474427"/>
                  </a:lnTo>
                  <a:lnTo>
                    <a:pt x="624270" y="432783"/>
                  </a:lnTo>
                  <a:lnTo>
                    <a:pt x="630886" y="402247"/>
                  </a:lnTo>
                  <a:close/>
                </a:path>
                <a:path w="637539" h="678179">
                  <a:moveTo>
                    <a:pt x="438569" y="230327"/>
                  </a:moveTo>
                  <a:lnTo>
                    <a:pt x="399213" y="238364"/>
                  </a:lnTo>
                  <a:lnTo>
                    <a:pt x="367709" y="260648"/>
                  </a:lnTo>
                  <a:lnTo>
                    <a:pt x="346796" y="294438"/>
                  </a:lnTo>
                  <a:lnTo>
                    <a:pt x="339216" y="336994"/>
                  </a:lnTo>
                  <a:lnTo>
                    <a:pt x="346796" y="379542"/>
                  </a:lnTo>
                  <a:lnTo>
                    <a:pt x="367709" y="413329"/>
                  </a:lnTo>
                  <a:lnTo>
                    <a:pt x="399213" y="435612"/>
                  </a:lnTo>
                  <a:lnTo>
                    <a:pt x="438569" y="443649"/>
                  </a:lnTo>
                  <a:lnTo>
                    <a:pt x="458250" y="441526"/>
                  </a:lnTo>
                  <a:lnTo>
                    <a:pt x="476192" y="435432"/>
                  </a:lnTo>
                  <a:lnTo>
                    <a:pt x="492125" y="425775"/>
                  </a:lnTo>
                  <a:lnTo>
                    <a:pt x="505777" y="412965"/>
                  </a:lnTo>
                  <a:lnTo>
                    <a:pt x="510676" y="408617"/>
                  </a:lnTo>
                  <a:lnTo>
                    <a:pt x="516489" y="405230"/>
                  </a:lnTo>
                  <a:lnTo>
                    <a:pt x="523036" y="403030"/>
                  </a:lnTo>
                  <a:lnTo>
                    <a:pt x="530136" y="402247"/>
                  </a:lnTo>
                  <a:lnTo>
                    <a:pt x="630886" y="402247"/>
                  </a:lnTo>
                  <a:lnTo>
                    <a:pt x="633802" y="388791"/>
                  </a:lnTo>
                  <a:lnTo>
                    <a:pt x="637438" y="342849"/>
                  </a:lnTo>
                  <a:lnTo>
                    <a:pt x="634887" y="296831"/>
                  </a:lnTo>
                  <a:lnTo>
                    <a:pt x="630066" y="271729"/>
                  </a:lnTo>
                  <a:lnTo>
                    <a:pt x="530136" y="271729"/>
                  </a:lnTo>
                  <a:lnTo>
                    <a:pt x="523029" y="271005"/>
                  </a:lnTo>
                  <a:lnTo>
                    <a:pt x="516429" y="268866"/>
                  </a:lnTo>
                  <a:lnTo>
                    <a:pt x="510472" y="265358"/>
                  </a:lnTo>
                  <a:lnTo>
                    <a:pt x="505294" y="260527"/>
                  </a:lnTo>
                  <a:lnTo>
                    <a:pt x="491922" y="248206"/>
                  </a:lnTo>
                  <a:lnTo>
                    <a:pt x="476132" y="238669"/>
                  </a:lnTo>
                  <a:lnTo>
                    <a:pt x="458242" y="232511"/>
                  </a:lnTo>
                  <a:lnTo>
                    <a:pt x="438569" y="230327"/>
                  </a:lnTo>
                  <a:close/>
                </a:path>
                <a:path w="637539" h="678179">
                  <a:moveTo>
                    <a:pt x="591668" y="168960"/>
                  </a:moveTo>
                  <a:lnTo>
                    <a:pt x="438569" y="168960"/>
                  </a:lnTo>
                  <a:lnTo>
                    <a:pt x="475656" y="172523"/>
                  </a:lnTo>
                  <a:lnTo>
                    <a:pt x="506941" y="182479"/>
                  </a:lnTo>
                  <a:lnTo>
                    <a:pt x="533018" y="197732"/>
                  </a:lnTo>
                  <a:lnTo>
                    <a:pt x="554482" y="217182"/>
                  </a:lnTo>
                  <a:lnTo>
                    <a:pt x="559841" y="222542"/>
                  </a:lnTo>
                  <a:lnTo>
                    <a:pt x="562762" y="230822"/>
                  </a:lnTo>
                  <a:lnTo>
                    <a:pt x="562762" y="239102"/>
                  </a:lnTo>
                  <a:lnTo>
                    <a:pt x="560197" y="251798"/>
                  </a:lnTo>
                  <a:lnTo>
                    <a:pt x="553202" y="262169"/>
                  </a:lnTo>
                  <a:lnTo>
                    <a:pt x="542831" y="269163"/>
                  </a:lnTo>
                  <a:lnTo>
                    <a:pt x="530136" y="271729"/>
                  </a:lnTo>
                  <a:lnTo>
                    <a:pt x="630066" y="271729"/>
                  </a:lnTo>
                  <a:lnTo>
                    <a:pt x="626397" y="252624"/>
                  </a:lnTo>
                  <a:lnTo>
                    <a:pt x="612366" y="210637"/>
                  </a:lnTo>
                  <a:lnTo>
                    <a:pt x="593193" y="171276"/>
                  </a:lnTo>
                  <a:lnTo>
                    <a:pt x="591668" y="168960"/>
                  </a:lnTo>
                  <a:close/>
                </a:path>
              </a:pathLst>
            </a:custGeom>
            <a:solidFill>
              <a:srgbClr val="62A0CF"/>
            </a:solidFill>
          </p:spPr>
          <p:txBody>
            <a:bodyPr wrap="square" lIns="0" tIns="0" rIns="0" bIns="0" rtlCol="0"/>
            <a:lstStyle/>
            <a:p>
              <a:endParaRPr/>
            </a:p>
          </p:txBody>
        </p:sp>
        <p:pic>
          <p:nvPicPr>
            <p:cNvPr id="7" name="object 7"/>
            <p:cNvPicPr/>
            <p:nvPr/>
          </p:nvPicPr>
          <p:blipFill>
            <a:blip r:embed="rId4" cstate="print"/>
            <a:stretch>
              <a:fillRect/>
            </a:stretch>
          </p:blipFill>
          <p:spPr>
            <a:xfrm>
              <a:off x="1290185" y="9218174"/>
              <a:ext cx="131013" cy="76466"/>
            </a:xfrm>
            <a:prstGeom prst="rect">
              <a:avLst/>
            </a:prstGeom>
          </p:spPr>
        </p:pic>
        <p:pic>
          <p:nvPicPr>
            <p:cNvPr id="8" name="object 8"/>
            <p:cNvPicPr/>
            <p:nvPr/>
          </p:nvPicPr>
          <p:blipFill>
            <a:blip r:embed="rId5" cstate="print"/>
            <a:stretch>
              <a:fillRect/>
            </a:stretch>
          </p:blipFill>
          <p:spPr>
            <a:xfrm>
              <a:off x="1290186" y="9087661"/>
              <a:ext cx="124675" cy="71589"/>
            </a:xfrm>
            <a:prstGeom prst="rect">
              <a:avLst/>
            </a:prstGeom>
          </p:spPr>
        </p:pic>
      </p:grpSp>
      <p:pic>
        <p:nvPicPr>
          <p:cNvPr id="62" name="object 2">
            <a:extLst>
              <a:ext uri="{FF2B5EF4-FFF2-40B4-BE49-F238E27FC236}">
                <a16:creationId xmlns:a16="http://schemas.microsoft.com/office/drawing/2014/main" id="{877599A3-7E24-759F-E13F-C27CC76DECF8}"/>
              </a:ext>
            </a:extLst>
          </p:cNvPr>
          <p:cNvPicPr/>
          <p:nvPr/>
        </p:nvPicPr>
        <p:blipFill>
          <a:blip r:embed="rId6" cstate="print"/>
          <a:stretch>
            <a:fillRect/>
          </a:stretch>
        </p:blipFill>
        <p:spPr>
          <a:xfrm>
            <a:off x="771525" y="1231900"/>
            <a:ext cx="16383000" cy="8458200"/>
          </a:xfrm>
          <a:prstGeom prst="rect">
            <a:avLst/>
          </a:prstGeom>
        </p:spPr>
      </p:pic>
      <p:sp>
        <p:nvSpPr>
          <p:cNvPr id="63" name="object 3">
            <a:extLst>
              <a:ext uri="{FF2B5EF4-FFF2-40B4-BE49-F238E27FC236}">
                <a16:creationId xmlns:a16="http://schemas.microsoft.com/office/drawing/2014/main" id="{8686DC7A-4763-8E82-2015-ED322E371BBB}"/>
              </a:ext>
            </a:extLst>
          </p:cNvPr>
          <p:cNvSpPr txBox="1"/>
          <p:nvPr/>
        </p:nvSpPr>
        <p:spPr>
          <a:xfrm>
            <a:off x="1114425" y="1308101"/>
            <a:ext cx="9525000" cy="833591"/>
          </a:xfrm>
          <a:prstGeom prst="rect">
            <a:avLst/>
          </a:prstGeom>
        </p:spPr>
        <p:txBody>
          <a:bodyPr vert="horz" wrap="square" lIns="0" tIns="30128" rIns="0" bIns="0" rtlCol="0">
            <a:spAutoFit/>
          </a:bodyPr>
          <a:lstStyle/>
          <a:p>
            <a:pPr marL="30128">
              <a:spcBef>
                <a:spcPts val="237"/>
              </a:spcBef>
            </a:pPr>
            <a:r>
              <a:rPr lang="en-GB" sz="5219" b="1" dirty="0">
                <a:solidFill>
                  <a:srgbClr val="1F7F85"/>
                </a:solidFill>
                <a:latin typeface="Calibri"/>
                <a:cs typeface="Calibri"/>
              </a:rPr>
              <a:t>Thank you for your attention</a:t>
            </a:r>
            <a:endParaRPr sz="5219" dirty="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0" y="0"/>
            <a:ext cx="17921564" cy="10083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0" y="0"/>
            <a:ext cx="17921564" cy="10083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AC27E70C-5470-4262-B9CE-AE52C51CF4C1}"/>
              </a:ext>
              <a:ext uri="{C183D7F6-B498-43B3-948B-1728B52AA6E4}">
                <adec:decorative xmlns:adec="http://schemas.microsoft.com/office/drawing/2017/decorative" val="1"/>
              </a:ext>
            </a:extLst>
          </p:cNvPr>
          <p:cNvGrpSpPr>
            <a:grpSpLocks noGrp="1" noUngrp="1" noRot="1" noChangeAspect="1" noMove="1" noResize="1"/>
          </p:cNvGrpSpPr>
          <p:nvPr/>
        </p:nvGrpSpPr>
        <p:grpSpPr>
          <a:xfrm>
            <a:off x="0" y="19010"/>
            <a:ext cx="17921568" cy="5132998"/>
            <a:chOff x="651279" y="598259"/>
            <a:chExt cx="10889442" cy="5680742"/>
          </a:xfrm>
        </p:grpSpPr>
        <p:sp>
          <p:nvSpPr>
            <p:cNvPr id="15" name="Color">
              <a:extLst>
                <a:ext uri="{FF2B5EF4-FFF2-40B4-BE49-F238E27FC236}">
                  <a16:creationId xmlns:a16="http://schemas.microsoft.com/office/drawing/2014/main" id="{B5C7D35F-738C-47DF-AD6E-859806E4602D}"/>
                </a:ext>
                <a:ext uri="{C183D7F6-B498-43B3-948B-1728B52AA6E4}">
                  <adec:decorative xmlns:adec="http://schemas.microsoft.com/office/drawing/2017/decorative" val="1"/>
                </a:ext>
              </a:extLst>
            </p:cNvPr>
            <p:cNvSpPr/>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740F8C8B-E52F-46CF-89C7-51C6A037CFB5}"/>
                </a:ext>
                <a:ext uri="{C183D7F6-B498-43B3-948B-1728B52AA6E4}">
                  <adec:decorative xmlns:adec="http://schemas.microsoft.com/office/drawing/2017/decorative" val="1"/>
                </a:ext>
              </a:extLst>
            </p:cNvPr>
            <p:cNvSpPr/>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object 2">
            <a:extLst>
              <a:ext uri="{FF2B5EF4-FFF2-40B4-BE49-F238E27FC236}">
                <a16:creationId xmlns:a16="http://schemas.microsoft.com/office/drawing/2014/main" id="{31FECF75-0B7C-48FF-E4BD-D96582063283}"/>
              </a:ext>
            </a:extLst>
          </p:cNvPr>
          <p:cNvPicPr/>
          <p:nvPr/>
        </p:nvPicPr>
        <p:blipFill>
          <a:blip r:embed="rId2" cstate="print"/>
          <a:stretch>
            <a:fillRect/>
          </a:stretch>
        </p:blipFill>
        <p:spPr>
          <a:xfrm>
            <a:off x="9871954" y="280711"/>
            <a:ext cx="7646338" cy="4669431"/>
          </a:xfrm>
          <a:prstGeom prst="rect">
            <a:avLst/>
          </a:prstGeom>
        </p:spPr>
      </p:pic>
      <p:grpSp>
        <p:nvGrpSpPr>
          <p:cNvPr id="18" name="Group 17">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nvGrpSpPr>
        <p:grpSpPr>
          <a:xfrm>
            <a:off x="2240" y="0"/>
            <a:ext cx="17921571" cy="10083806"/>
            <a:chOff x="0" y="0"/>
            <a:chExt cx="12188952" cy="6858000"/>
          </a:xfrm>
        </p:grpSpPr>
        <p:sp>
          <p:nvSpPr>
            <p:cNvPr id="19" name="Freeform: Shape 18">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2">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7" name="object 4"/>
          <p:cNvSpPr txBox="1"/>
          <p:nvPr/>
        </p:nvSpPr>
        <p:spPr>
          <a:xfrm>
            <a:off x="504825" y="5244530"/>
            <a:ext cx="17145000" cy="4597969"/>
          </a:xfrm>
          <a:prstGeom prst="rect">
            <a:avLst/>
          </a:prstGeom>
        </p:spPr>
        <p:txBody>
          <a:bodyPr vert="horz" lIns="91440" tIns="45720" rIns="91440" bIns="45720" rtlCol="0" anchor="ctr">
            <a:normAutofit/>
          </a:bodyPr>
          <a:lstStyle/>
          <a:p>
            <a:pPr marR="12051" algn="l" rtl="0">
              <a:lnSpc>
                <a:spcPct val="90000"/>
              </a:lnSpc>
              <a:spcBef>
                <a:spcPts val="95"/>
              </a:spcBef>
            </a:pPr>
            <a:r>
              <a:rPr lang="en-US" sz="3321" b="1" dirty="0">
                <a:solidFill>
                  <a:srgbClr val="0A4662"/>
                </a:solidFill>
                <a:latin typeface="Calibri"/>
                <a:cs typeface="Calibri"/>
              </a:rPr>
              <a:t>The German Brain Council is presenting the “German Brain Plan – Agenda 2030” because stable human health is not possible without brain health.</a:t>
            </a:r>
          </a:p>
          <a:p>
            <a:pPr marL="30128" marR="12051" indent="-228600" algn="l" rtl="0">
              <a:lnSpc>
                <a:spcPct val="90000"/>
              </a:lnSpc>
              <a:spcBef>
                <a:spcPts val="95"/>
              </a:spcBef>
              <a:buFont typeface="Arial" panose="020B0604020202020204" pitchFamily="34" charset="0"/>
              <a:buChar char="•"/>
            </a:pPr>
            <a:endParaRPr lang="en-US" sz="3321" b="1" dirty="0">
              <a:solidFill>
                <a:srgbClr val="0A4662"/>
              </a:solidFill>
              <a:latin typeface="Calibri"/>
              <a:cs typeface="Calibri"/>
            </a:endParaRPr>
          </a:p>
          <a:p>
            <a:pPr marR="231987" algn="l" rtl="0">
              <a:lnSpc>
                <a:spcPct val="90000"/>
              </a:lnSpc>
              <a:spcBef>
                <a:spcPts val="202"/>
              </a:spcBef>
            </a:pPr>
            <a:r>
              <a:rPr lang="en-US" sz="3321" b="1" dirty="0">
                <a:solidFill>
                  <a:srgbClr val="0A4662"/>
                </a:solidFill>
                <a:latin typeface="Calibri"/>
                <a:cs typeface="Calibri"/>
              </a:rPr>
              <a:t>Currently, 25 percent of all people worldwide have a neurological or mental illness, and these illnesses result in costs of more than 800 billion Euros annually in Europe alone.</a:t>
            </a:r>
          </a:p>
          <a:p>
            <a:pPr marL="30128" marR="231987" indent="-228600" algn="l" rtl="0">
              <a:lnSpc>
                <a:spcPct val="90000"/>
              </a:lnSpc>
              <a:spcBef>
                <a:spcPts val="202"/>
              </a:spcBef>
              <a:buFont typeface="Arial" panose="020B0604020202020204" pitchFamily="34" charset="0"/>
              <a:buChar char="•"/>
            </a:pPr>
            <a:endParaRPr lang="en-US" sz="3321" b="1" dirty="0">
              <a:solidFill>
                <a:srgbClr val="0A4662"/>
              </a:solidFill>
              <a:latin typeface="Calibri"/>
              <a:cs typeface="Calibri"/>
            </a:endParaRPr>
          </a:p>
          <a:p>
            <a:pPr algn="l" rtl="0">
              <a:lnSpc>
                <a:spcPct val="90000"/>
              </a:lnSpc>
            </a:pPr>
            <a:r>
              <a:rPr lang="en-US" sz="3321" b="1" dirty="0">
                <a:solidFill>
                  <a:srgbClr val="0A4662"/>
                </a:solidFill>
                <a:latin typeface="Calibri"/>
                <a:cs typeface="Calibri"/>
              </a:rPr>
              <a:t>Five examples covering the entire human lifespan, from stroke to depression, are presented to highlight these facts and ask for quick and effective help from policymakers and society to support research on better prevention and treatment.</a:t>
            </a:r>
          </a:p>
        </p:txBody>
      </p:sp>
      <p:sp>
        <p:nvSpPr>
          <p:cNvPr id="2" name="object 2"/>
          <p:cNvSpPr txBox="1"/>
          <p:nvPr/>
        </p:nvSpPr>
        <p:spPr>
          <a:xfrm>
            <a:off x="11791132" y="15622224"/>
            <a:ext cx="195831" cy="322490"/>
          </a:xfrm>
          <a:prstGeom prst="rect">
            <a:avLst/>
          </a:prstGeom>
        </p:spPr>
        <p:txBody>
          <a:bodyPr vert="horz" wrap="square" lIns="0" tIns="30128" rIns="0" bIns="0" rtlCol="0">
            <a:spAutoFit/>
          </a:bodyPr>
          <a:lstStyle/>
          <a:p>
            <a:pPr marL="30128">
              <a:spcBef>
                <a:spcPts val="237"/>
              </a:spcBef>
            </a:pPr>
            <a:r>
              <a:rPr sz="1898" spc="24" dirty="0">
                <a:solidFill>
                  <a:srgbClr val="1F7F85"/>
                </a:solidFill>
                <a:latin typeface="Tahoma"/>
                <a:cs typeface="Tahoma"/>
              </a:rPr>
              <a:t>5</a:t>
            </a:r>
            <a:endParaRPr sz="1898">
              <a:latin typeface="Tahoma"/>
              <a:cs typeface="Tahoma"/>
            </a:endParaRPr>
          </a:p>
        </p:txBody>
      </p:sp>
      <p:sp>
        <p:nvSpPr>
          <p:cNvPr id="3" name="object 3"/>
          <p:cNvSpPr txBox="1">
            <a:spLocks noGrp="1"/>
          </p:cNvSpPr>
          <p:nvPr>
            <p:ph type="title"/>
          </p:nvPr>
        </p:nvSpPr>
        <p:spPr>
          <a:xfrm>
            <a:off x="1677905" y="-4422263"/>
            <a:ext cx="5608293" cy="1868795"/>
          </a:xfrm>
          <a:prstGeom prst="rect">
            <a:avLst/>
          </a:prstGeom>
        </p:spPr>
        <p:txBody>
          <a:bodyPr vert="horz" wrap="square" lIns="0" tIns="123522" rIns="0" bIns="0" rtlCol="0">
            <a:spAutoFit/>
          </a:bodyPr>
          <a:lstStyle/>
          <a:p>
            <a:pPr marL="30128" marR="12051">
              <a:lnSpc>
                <a:spcPts val="6785"/>
              </a:lnSpc>
              <a:spcBef>
                <a:spcPts val="970"/>
              </a:spcBef>
            </a:pPr>
            <a:r>
              <a:rPr dirty="0"/>
              <a:t>It’s</a:t>
            </a:r>
            <a:r>
              <a:rPr spc="439" dirty="0"/>
              <a:t> </a:t>
            </a:r>
            <a:r>
              <a:rPr dirty="0"/>
              <a:t>time</a:t>
            </a:r>
            <a:r>
              <a:rPr spc="439" dirty="0"/>
              <a:t> </a:t>
            </a:r>
            <a:r>
              <a:rPr dirty="0"/>
              <a:t>to</a:t>
            </a:r>
            <a:r>
              <a:rPr spc="439" dirty="0"/>
              <a:t> </a:t>
            </a:r>
            <a:r>
              <a:rPr spc="-59" dirty="0"/>
              <a:t>act </a:t>
            </a:r>
            <a:r>
              <a:rPr dirty="0"/>
              <a:t>for</a:t>
            </a:r>
            <a:r>
              <a:rPr spc="569" dirty="0"/>
              <a:t> </a:t>
            </a:r>
            <a:r>
              <a:rPr dirty="0"/>
              <a:t>brain</a:t>
            </a:r>
            <a:r>
              <a:rPr spc="676" dirty="0"/>
              <a:t> </a:t>
            </a:r>
            <a:r>
              <a:rPr spc="-24" dirty="0"/>
              <a:t>health!</a:t>
            </a:r>
          </a:p>
        </p:txBody>
      </p:sp>
      <p:sp>
        <p:nvSpPr>
          <p:cNvPr id="30" name="TextBox 29">
            <a:extLst>
              <a:ext uri="{FF2B5EF4-FFF2-40B4-BE49-F238E27FC236}">
                <a16:creationId xmlns:a16="http://schemas.microsoft.com/office/drawing/2014/main" id="{EBF62AB5-6C52-BEC1-FB02-9B24AD61BC3D}"/>
              </a:ext>
            </a:extLst>
          </p:cNvPr>
          <p:cNvSpPr txBox="1"/>
          <p:nvPr/>
        </p:nvSpPr>
        <p:spPr>
          <a:xfrm>
            <a:off x="451781" y="860079"/>
            <a:ext cx="8963246" cy="3046988"/>
          </a:xfrm>
          <a:prstGeom prst="rect">
            <a:avLst/>
          </a:prstGeom>
          <a:noFill/>
        </p:spPr>
        <p:txBody>
          <a:bodyPr wrap="square">
            <a:spAutoFit/>
          </a:bodyPr>
          <a:lstStyle/>
          <a:p>
            <a:r>
              <a:rPr lang="en-GB" sz="9600" dirty="0">
                <a:solidFill>
                  <a:schemeClr val="bg1"/>
                </a:solidFill>
              </a:rPr>
              <a:t>It’s time to act for brain health!</a:t>
            </a:r>
            <a:endParaRPr lang="x-none" sz="96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object 2">
            <a:extLst>
              <a:ext uri="{FF2B5EF4-FFF2-40B4-BE49-F238E27FC236}">
                <a16:creationId xmlns:a16="http://schemas.microsoft.com/office/drawing/2014/main" id="{2189C97D-0D20-6767-D715-CA4F4C5FE091}"/>
              </a:ext>
            </a:extLst>
          </p:cNvPr>
          <p:cNvPicPr/>
          <p:nvPr/>
        </p:nvPicPr>
        <p:blipFill>
          <a:blip r:embed="rId2" cstate="print"/>
          <a:stretch>
            <a:fillRect/>
          </a:stretch>
        </p:blipFill>
        <p:spPr>
          <a:xfrm>
            <a:off x="27826" y="0"/>
            <a:ext cx="18119289" cy="10700824"/>
          </a:xfrm>
          <a:prstGeom prst="rect">
            <a:avLst/>
          </a:prstGeom>
        </p:spPr>
      </p:pic>
      <p:sp>
        <p:nvSpPr>
          <p:cNvPr id="4" name="object 4"/>
          <p:cNvSpPr txBox="1"/>
          <p:nvPr/>
        </p:nvSpPr>
        <p:spPr>
          <a:xfrm>
            <a:off x="10027440" y="-157295"/>
            <a:ext cx="390155" cy="1165185"/>
          </a:xfrm>
          <a:prstGeom prst="rect">
            <a:avLst/>
          </a:prstGeom>
        </p:spPr>
        <p:txBody>
          <a:bodyPr vert="horz" wrap="square" lIns="0" tIns="33141" rIns="0" bIns="0" rtlCol="0">
            <a:spAutoFit/>
          </a:bodyPr>
          <a:lstStyle/>
          <a:p>
            <a:pPr marL="30128">
              <a:spcBef>
                <a:spcPts val="261"/>
              </a:spcBef>
            </a:pPr>
            <a:r>
              <a:rPr sz="7354" dirty="0">
                <a:solidFill>
                  <a:srgbClr val="493F8C"/>
                </a:solidFill>
                <a:latin typeface="Arial"/>
                <a:cs typeface="Arial"/>
              </a:rPr>
              <a:t>•</a:t>
            </a:r>
            <a:endParaRPr sz="7354">
              <a:latin typeface="Arial"/>
              <a:cs typeface="Arial"/>
            </a:endParaRPr>
          </a:p>
        </p:txBody>
      </p:sp>
      <p:sp>
        <p:nvSpPr>
          <p:cNvPr id="5" name="object 5"/>
          <p:cNvSpPr txBox="1"/>
          <p:nvPr/>
        </p:nvSpPr>
        <p:spPr>
          <a:xfrm>
            <a:off x="7663323" y="-105400"/>
            <a:ext cx="390155" cy="1165185"/>
          </a:xfrm>
          <a:prstGeom prst="rect">
            <a:avLst/>
          </a:prstGeom>
        </p:spPr>
        <p:txBody>
          <a:bodyPr vert="horz" wrap="square" lIns="0" tIns="33141" rIns="0" bIns="0" rtlCol="0">
            <a:spAutoFit/>
          </a:bodyPr>
          <a:lstStyle/>
          <a:p>
            <a:pPr marL="30128">
              <a:spcBef>
                <a:spcPts val="261"/>
              </a:spcBef>
            </a:pPr>
            <a:r>
              <a:rPr sz="7354" dirty="0">
                <a:solidFill>
                  <a:srgbClr val="13112A"/>
                </a:solidFill>
                <a:latin typeface="Arial"/>
                <a:cs typeface="Arial"/>
              </a:rPr>
              <a:t>•</a:t>
            </a:r>
            <a:endParaRPr sz="7354">
              <a:latin typeface="Arial"/>
              <a:cs typeface="Arial"/>
            </a:endParaRPr>
          </a:p>
        </p:txBody>
      </p:sp>
      <p:sp>
        <p:nvSpPr>
          <p:cNvPr id="6" name="object 6"/>
          <p:cNvSpPr txBox="1"/>
          <p:nvPr/>
        </p:nvSpPr>
        <p:spPr>
          <a:xfrm>
            <a:off x="3089205" y="414087"/>
            <a:ext cx="357015" cy="1054082"/>
          </a:xfrm>
          <a:prstGeom prst="rect">
            <a:avLst/>
          </a:prstGeom>
        </p:spPr>
        <p:txBody>
          <a:bodyPr vert="horz" wrap="square" lIns="0" tIns="31634" rIns="0" bIns="0" rtlCol="0">
            <a:spAutoFit/>
          </a:bodyPr>
          <a:lstStyle/>
          <a:p>
            <a:pPr marL="30128">
              <a:spcBef>
                <a:spcPts val="249"/>
              </a:spcBef>
            </a:pPr>
            <a:r>
              <a:rPr sz="6642" dirty="0">
                <a:solidFill>
                  <a:srgbClr val="493F8C"/>
                </a:solidFill>
                <a:latin typeface="Arial"/>
                <a:cs typeface="Arial"/>
              </a:rPr>
              <a:t>•</a:t>
            </a:r>
            <a:endParaRPr sz="6642">
              <a:latin typeface="Arial"/>
              <a:cs typeface="Arial"/>
            </a:endParaRPr>
          </a:p>
        </p:txBody>
      </p:sp>
      <p:sp>
        <p:nvSpPr>
          <p:cNvPr id="7" name="object 7"/>
          <p:cNvSpPr txBox="1"/>
          <p:nvPr/>
        </p:nvSpPr>
        <p:spPr>
          <a:xfrm>
            <a:off x="7123733" y="-4152"/>
            <a:ext cx="335925" cy="981114"/>
          </a:xfrm>
          <a:prstGeom prst="rect">
            <a:avLst/>
          </a:prstGeom>
        </p:spPr>
        <p:txBody>
          <a:bodyPr vert="horz" wrap="square" lIns="0" tIns="31634" rIns="0" bIns="0" rtlCol="0">
            <a:spAutoFit/>
          </a:bodyPr>
          <a:lstStyle/>
          <a:p>
            <a:pPr marL="30128">
              <a:spcBef>
                <a:spcPts val="249"/>
              </a:spcBef>
            </a:pPr>
            <a:r>
              <a:rPr sz="6168" dirty="0">
                <a:solidFill>
                  <a:srgbClr val="493F8C"/>
                </a:solidFill>
                <a:latin typeface="Arial"/>
                <a:cs typeface="Arial"/>
              </a:rPr>
              <a:t>•</a:t>
            </a:r>
            <a:endParaRPr sz="6168">
              <a:latin typeface="Arial"/>
              <a:cs typeface="Arial"/>
            </a:endParaRPr>
          </a:p>
        </p:txBody>
      </p:sp>
      <p:sp>
        <p:nvSpPr>
          <p:cNvPr id="8" name="object 8"/>
          <p:cNvSpPr txBox="1"/>
          <p:nvPr/>
        </p:nvSpPr>
        <p:spPr>
          <a:xfrm>
            <a:off x="9607092" y="-410909"/>
            <a:ext cx="341951" cy="999452"/>
          </a:xfrm>
          <a:prstGeom prst="rect">
            <a:avLst/>
          </a:prstGeom>
        </p:spPr>
        <p:txBody>
          <a:bodyPr vert="horz" wrap="square" lIns="0" tIns="31634" rIns="0" bIns="0" rtlCol="0">
            <a:spAutoFit/>
          </a:bodyPr>
          <a:lstStyle/>
          <a:p>
            <a:pPr marL="30128">
              <a:spcBef>
                <a:spcPts val="249"/>
              </a:spcBef>
            </a:pPr>
            <a:r>
              <a:rPr sz="6287" dirty="0">
                <a:solidFill>
                  <a:srgbClr val="13112A"/>
                </a:solidFill>
                <a:latin typeface="Arial"/>
                <a:cs typeface="Arial"/>
              </a:rPr>
              <a:t>•</a:t>
            </a:r>
            <a:endParaRPr sz="6287">
              <a:latin typeface="Arial"/>
              <a:cs typeface="Arial"/>
            </a:endParaRPr>
          </a:p>
        </p:txBody>
      </p:sp>
      <p:sp>
        <p:nvSpPr>
          <p:cNvPr id="9" name="object 9"/>
          <p:cNvSpPr txBox="1">
            <a:spLocks noGrp="1"/>
          </p:cNvSpPr>
          <p:nvPr>
            <p:ph type="title"/>
          </p:nvPr>
        </p:nvSpPr>
        <p:spPr>
          <a:xfrm>
            <a:off x="11092925" y="-1363"/>
            <a:ext cx="450411" cy="1714356"/>
          </a:xfrm>
          <a:prstGeom prst="rect">
            <a:avLst/>
          </a:prstGeom>
        </p:spPr>
        <p:txBody>
          <a:bodyPr vert="horz" wrap="square" lIns="0" tIns="34647" rIns="0" bIns="0" rtlCol="0">
            <a:spAutoFit/>
          </a:bodyPr>
          <a:lstStyle/>
          <a:p>
            <a:pPr marL="30128">
              <a:spcBef>
                <a:spcPts val="273"/>
              </a:spcBef>
            </a:pPr>
            <a:r>
              <a:rPr sz="10913" b="0" spc="-759" dirty="0">
                <a:solidFill>
                  <a:srgbClr val="2D2A57"/>
                </a:solidFill>
                <a:latin typeface="Arial"/>
                <a:cs typeface="Arial"/>
              </a:rPr>
              <a:t>•</a:t>
            </a:r>
            <a:endParaRPr sz="10913">
              <a:latin typeface="Arial"/>
              <a:cs typeface="Arial"/>
            </a:endParaRPr>
          </a:p>
        </p:txBody>
      </p:sp>
      <p:sp>
        <p:nvSpPr>
          <p:cNvPr id="10" name="object 10"/>
          <p:cNvSpPr txBox="1"/>
          <p:nvPr/>
        </p:nvSpPr>
        <p:spPr>
          <a:xfrm>
            <a:off x="7757545" y="-273712"/>
            <a:ext cx="1271394" cy="1017662"/>
          </a:xfrm>
          <a:prstGeom prst="rect">
            <a:avLst/>
          </a:prstGeom>
        </p:spPr>
        <p:txBody>
          <a:bodyPr vert="horz" wrap="square" lIns="0" tIns="31634" rIns="0" bIns="0" rtlCol="0">
            <a:spAutoFit/>
          </a:bodyPr>
          <a:lstStyle/>
          <a:p>
            <a:pPr marL="90385">
              <a:spcBef>
                <a:spcPts val="249"/>
              </a:spcBef>
            </a:pPr>
            <a:r>
              <a:rPr sz="9608" spc="-693" baseline="-19547" dirty="0">
                <a:solidFill>
                  <a:srgbClr val="493F8C"/>
                </a:solidFill>
                <a:latin typeface="Times New Roman"/>
                <a:cs typeface="Times New Roman"/>
              </a:rPr>
              <a:t>•</a:t>
            </a:r>
            <a:r>
              <a:rPr sz="9608" spc="-1245" baseline="-19547" dirty="0">
                <a:solidFill>
                  <a:srgbClr val="493F8C"/>
                </a:solidFill>
                <a:latin typeface="Times New Roman"/>
                <a:cs typeface="Times New Roman"/>
              </a:rPr>
              <a:t> </a:t>
            </a:r>
            <a:r>
              <a:rPr sz="6405" dirty="0">
                <a:solidFill>
                  <a:srgbClr val="493F8C"/>
                </a:solidFill>
                <a:latin typeface="Times New Roman"/>
                <a:cs typeface="Times New Roman"/>
              </a:rPr>
              <a:t>•</a:t>
            </a:r>
            <a:r>
              <a:rPr sz="6405" spc="-59" dirty="0">
                <a:solidFill>
                  <a:srgbClr val="493F8C"/>
                </a:solidFill>
                <a:latin typeface="Times New Roman"/>
                <a:cs typeface="Times New Roman"/>
              </a:rPr>
              <a:t> </a:t>
            </a:r>
            <a:r>
              <a:rPr sz="9430" spc="-178" baseline="-7337" dirty="0">
                <a:solidFill>
                  <a:srgbClr val="13112A"/>
                </a:solidFill>
                <a:latin typeface="Arial"/>
                <a:cs typeface="Arial"/>
              </a:rPr>
              <a:t>•</a:t>
            </a:r>
            <a:endParaRPr sz="9430" baseline="-7337">
              <a:latin typeface="Arial"/>
              <a:cs typeface="Arial"/>
            </a:endParaRPr>
          </a:p>
        </p:txBody>
      </p:sp>
      <p:sp>
        <p:nvSpPr>
          <p:cNvPr id="11" name="object 11"/>
          <p:cNvSpPr txBox="1"/>
          <p:nvPr/>
        </p:nvSpPr>
        <p:spPr>
          <a:xfrm>
            <a:off x="4001065" y="-369204"/>
            <a:ext cx="1929687" cy="1904250"/>
          </a:xfrm>
          <a:prstGeom prst="rect">
            <a:avLst/>
          </a:prstGeom>
        </p:spPr>
        <p:txBody>
          <a:bodyPr vert="horz" wrap="square" lIns="0" tIns="31634" rIns="0" bIns="0" rtlCol="0">
            <a:spAutoFit/>
          </a:bodyPr>
          <a:lstStyle/>
          <a:p>
            <a:pPr marR="12051" algn="r">
              <a:lnSpc>
                <a:spcPts val="7888"/>
              </a:lnSpc>
              <a:spcBef>
                <a:spcPts val="249"/>
              </a:spcBef>
            </a:pPr>
            <a:r>
              <a:rPr sz="6642" dirty="0">
                <a:solidFill>
                  <a:srgbClr val="493F8C"/>
                </a:solidFill>
                <a:latin typeface="Arial"/>
                <a:cs typeface="Arial"/>
              </a:rPr>
              <a:t>•</a:t>
            </a:r>
            <a:endParaRPr sz="6642">
              <a:latin typeface="Arial"/>
              <a:cs typeface="Arial"/>
            </a:endParaRPr>
          </a:p>
          <a:p>
            <a:pPr marR="12051" algn="r">
              <a:lnSpc>
                <a:spcPts val="6749"/>
              </a:lnSpc>
              <a:tabLst>
                <a:tab pos="1664584" algn="l"/>
              </a:tabLst>
            </a:pPr>
            <a:r>
              <a:rPr sz="6880" spc="-119" dirty="0">
                <a:solidFill>
                  <a:srgbClr val="493F8C"/>
                </a:solidFill>
                <a:latin typeface="Times New Roman"/>
                <a:cs typeface="Times New Roman"/>
              </a:rPr>
              <a:t>•</a:t>
            </a:r>
            <a:r>
              <a:rPr sz="6880" dirty="0">
                <a:solidFill>
                  <a:srgbClr val="493F8C"/>
                </a:solidFill>
                <a:latin typeface="Times New Roman"/>
                <a:cs typeface="Times New Roman"/>
              </a:rPr>
              <a:t>	</a:t>
            </a:r>
            <a:r>
              <a:rPr sz="5694" spc="-261" dirty="0">
                <a:solidFill>
                  <a:srgbClr val="382D79"/>
                </a:solidFill>
                <a:latin typeface="Arial"/>
                <a:cs typeface="Arial"/>
              </a:rPr>
              <a:t>•</a:t>
            </a:r>
            <a:endParaRPr sz="5694">
              <a:latin typeface="Arial"/>
              <a:cs typeface="Arial"/>
            </a:endParaRPr>
          </a:p>
        </p:txBody>
      </p:sp>
      <p:sp>
        <p:nvSpPr>
          <p:cNvPr id="12" name="object 12"/>
          <p:cNvSpPr txBox="1"/>
          <p:nvPr/>
        </p:nvSpPr>
        <p:spPr>
          <a:xfrm>
            <a:off x="9604655" y="183210"/>
            <a:ext cx="289227" cy="1017597"/>
          </a:xfrm>
          <a:prstGeom prst="rect">
            <a:avLst/>
          </a:prstGeom>
        </p:spPr>
        <p:txBody>
          <a:bodyPr vert="horz" wrap="square" lIns="0" tIns="31634" rIns="0" bIns="0" rtlCol="0">
            <a:spAutoFit/>
          </a:bodyPr>
          <a:lstStyle/>
          <a:p>
            <a:pPr marL="30128">
              <a:spcBef>
                <a:spcPts val="249"/>
              </a:spcBef>
            </a:pPr>
            <a:r>
              <a:rPr sz="6405" spc="-451" dirty="0">
                <a:solidFill>
                  <a:srgbClr val="493F8C"/>
                </a:solidFill>
                <a:latin typeface="Times New Roman"/>
                <a:cs typeface="Times New Roman"/>
              </a:rPr>
              <a:t>•</a:t>
            </a:r>
            <a:endParaRPr sz="6405">
              <a:latin typeface="Times New Roman"/>
              <a:cs typeface="Times New Roman"/>
            </a:endParaRPr>
          </a:p>
        </p:txBody>
      </p:sp>
      <p:sp>
        <p:nvSpPr>
          <p:cNvPr id="13" name="object 13"/>
          <p:cNvSpPr txBox="1"/>
          <p:nvPr/>
        </p:nvSpPr>
        <p:spPr>
          <a:xfrm>
            <a:off x="12467220" y="98885"/>
            <a:ext cx="1149376" cy="1128636"/>
          </a:xfrm>
          <a:prstGeom prst="rect">
            <a:avLst/>
          </a:prstGeom>
        </p:spPr>
        <p:txBody>
          <a:bodyPr vert="horz" wrap="square" lIns="0" tIns="33141" rIns="0" bIns="0" rtlCol="0">
            <a:spAutoFit/>
          </a:bodyPr>
          <a:lstStyle/>
          <a:p>
            <a:pPr marL="90385">
              <a:spcBef>
                <a:spcPts val="261"/>
              </a:spcBef>
            </a:pPr>
            <a:r>
              <a:rPr sz="6405" spc="-261" dirty="0">
                <a:solidFill>
                  <a:srgbClr val="493F8C"/>
                </a:solidFill>
                <a:latin typeface="Times New Roman"/>
                <a:cs typeface="Times New Roman"/>
              </a:rPr>
              <a:t>•</a:t>
            </a:r>
            <a:r>
              <a:rPr sz="6642" spc="-261" dirty="0">
                <a:solidFill>
                  <a:srgbClr val="382D79"/>
                </a:solidFill>
                <a:latin typeface="Arial"/>
                <a:cs typeface="Arial"/>
              </a:rPr>
              <a:t>•</a:t>
            </a:r>
            <a:r>
              <a:rPr sz="6642" spc="-308" dirty="0">
                <a:solidFill>
                  <a:srgbClr val="382D79"/>
                </a:solidFill>
                <a:latin typeface="Arial"/>
                <a:cs typeface="Arial"/>
              </a:rPr>
              <a:t> </a:t>
            </a:r>
            <a:r>
              <a:rPr sz="10675" spc="-178" baseline="-18518" dirty="0">
                <a:solidFill>
                  <a:srgbClr val="13112A"/>
                </a:solidFill>
                <a:latin typeface="Times New Roman"/>
                <a:cs typeface="Times New Roman"/>
              </a:rPr>
              <a:t>•</a:t>
            </a:r>
            <a:endParaRPr sz="10675" baseline="-18518">
              <a:latin typeface="Times New Roman"/>
              <a:cs typeface="Times New Roman"/>
            </a:endParaRPr>
          </a:p>
        </p:txBody>
      </p:sp>
      <p:sp>
        <p:nvSpPr>
          <p:cNvPr id="14" name="object 14"/>
          <p:cNvSpPr txBox="1"/>
          <p:nvPr/>
        </p:nvSpPr>
        <p:spPr>
          <a:xfrm>
            <a:off x="8689467" y="588154"/>
            <a:ext cx="298265" cy="1054082"/>
          </a:xfrm>
          <a:prstGeom prst="rect">
            <a:avLst/>
          </a:prstGeom>
        </p:spPr>
        <p:txBody>
          <a:bodyPr vert="horz" wrap="square" lIns="0" tIns="31634" rIns="0" bIns="0" rtlCol="0">
            <a:spAutoFit/>
          </a:bodyPr>
          <a:lstStyle/>
          <a:p>
            <a:pPr marL="30128">
              <a:spcBef>
                <a:spcPts val="249"/>
              </a:spcBef>
            </a:pPr>
            <a:r>
              <a:rPr sz="6642" spc="-463" dirty="0">
                <a:solidFill>
                  <a:srgbClr val="493F8C"/>
                </a:solidFill>
                <a:latin typeface="Arial"/>
                <a:cs typeface="Arial"/>
              </a:rPr>
              <a:t>•</a:t>
            </a:r>
            <a:endParaRPr sz="6642">
              <a:latin typeface="Arial"/>
              <a:cs typeface="Arial"/>
            </a:endParaRPr>
          </a:p>
        </p:txBody>
      </p:sp>
      <p:sp>
        <p:nvSpPr>
          <p:cNvPr id="15" name="object 15"/>
          <p:cNvSpPr txBox="1"/>
          <p:nvPr/>
        </p:nvSpPr>
        <p:spPr>
          <a:xfrm>
            <a:off x="14704841" y="-67924"/>
            <a:ext cx="569413" cy="1566833"/>
          </a:xfrm>
          <a:prstGeom prst="rect">
            <a:avLst/>
          </a:prstGeom>
        </p:spPr>
        <p:txBody>
          <a:bodyPr vert="horz" wrap="square" lIns="0" tIns="33141" rIns="0" bIns="0" rtlCol="0">
            <a:spAutoFit/>
          </a:bodyPr>
          <a:lstStyle/>
          <a:p>
            <a:pPr marL="30128">
              <a:spcBef>
                <a:spcPts val="261"/>
              </a:spcBef>
            </a:pPr>
            <a:r>
              <a:rPr sz="9964" spc="-427" dirty="0">
                <a:solidFill>
                  <a:srgbClr val="382D79"/>
                </a:solidFill>
                <a:latin typeface="Times New Roman"/>
                <a:cs typeface="Times New Roman"/>
              </a:rPr>
              <a:t>.,</a:t>
            </a:r>
            <a:endParaRPr sz="9964">
              <a:latin typeface="Times New Roman"/>
              <a:cs typeface="Times New Roman"/>
            </a:endParaRPr>
          </a:p>
        </p:txBody>
      </p:sp>
      <p:sp>
        <p:nvSpPr>
          <p:cNvPr id="16" name="object 16"/>
          <p:cNvSpPr txBox="1"/>
          <p:nvPr/>
        </p:nvSpPr>
        <p:spPr>
          <a:xfrm>
            <a:off x="15766489" y="-342607"/>
            <a:ext cx="314836" cy="1128701"/>
          </a:xfrm>
          <a:prstGeom prst="rect">
            <a:avLst/>
          </a:prstGeom>
        </p:spPr>
        <p:txBody>
          <a:bodyPr vert="horz" wrap="square" lIns="0" tIns="33141" rIns="0" bIns="0" rtlCol="0">
            <a:spAutoFit/>
          </a:bodyPr>
          <a:lstStyle/>
          <a:p>
            <a:pPr marL="30128">
              <a:spcBef>
                <a:spcPts val="261"/>
              </a:spcBef>
            </a:pPr>
            <a:r>
              <a:rPr sz="7117" spc="-498" dirty="0">
                <a:solidFill>
                  <a:srgbClr val="382D79"/>
                </a:solidFill>
                <a:latin typeface="Times New Roman"/>
                <a:cs typeface="Times New Roman"/>
              </a:rPr>
              <a:t>•</a:t>
            </a:r>
            <a:endParaRPr sz="7117">
              <a:latin typeface="Times New Roman"/>
              <a:cs typeface="Times New Roman"/>
            </a:endParaRPr>
          </a:p>
        </p:txBody>
      </p:sp>
      <p:sp>
        <p:nvSpPr>
          <p:cNvPr id="17" name="object 17"/>
          <p:cNvSpPr txBox="1"/>
          <p:nvPr/>
        </p:nvSpPr>
        <p:spPr>
          <a:xfrm>
            <a:off x="15842002" y="348816"/>
            <a:ext cx="421789" cy="1054146"/>
          </a:xfrm>
          <a:prstGeom prst="rect">
            <a:avLst/>
          </a:prstGeom>
        </p:spPr>
        <p:txBody>
          <a:bodyPr vert="horz" wrap="square" lIns="0" tIns="31634" rIns="0" bIns="0" rtlCol="0">
            <a:spAutoFit/>
          </a:bodyPr>
          <a:lstStyle/>
          <a:p>
            <a:pPr marL="90385">
              <a:spcBef>
                <a:spcPts val="249"/>
              </a:spcBef>
            </a:pPr>
            <a:r>
              <a:rPr sz="9964" spc="-2152" baseline="5952" dirty="0">
                <a:solidFill>
                  <a:srgbClr val="382D79"/>
                </a:solidFill>
                <a:latin typeface="Arial"/>
                <a:cs typeface="Arial"/>
              </a:rPr>
              <a:t>•</a:t>
            </a:r>
            <a:r>
              <a:rPr sz="1779" spc="12" dirty="0">
                <a:solidFill>
                  <a:srgbClr val="6495C3"/>
                </a:solidFill>
                <a:latin typeface="Arial"/>
                <a:cs typeface="Arial"/>
              </a:rPr>
              <a:t>I!!</a:t>
            </a:r>
            <a:endParaRPr sz="1779">
              <a:latin typeface="Arial"/>
              <a:cs typeface="Arial"/>
            </a:endParaRPr>
          </a:p>
        </p:txBody>
      </p:sp>
      <p:sp>
        <p:nvSpPr>
          <p:cNvPr id="18" name="object 18"/>
          <p:cNvSpPr txBox="1"/>
          <p:nvPr/>
        </p:nvSpPr>
        <p:spPr>
          <a:xfrm>
            <a:off x="16451991" y="709034"/>
            <a:ext cx="265125" cy="908208"/>
          </a:xfrm>
          <a:prstGeom prst="rect">
            <a:avLst/>
          </a:prstGeom>
        </p:spPr>
        <p:txBody>
          <a:bodyPr vert="horz" wrap="square" lIns="0" tIns="31634" rIns="0" bIns="0" rtlCol="0">
            <a:spAutoFit/>
          </a:bodyPr>
          <a:lstStyle/>
          <a:p>
            <a:pPr marL="30128">
              <a:spcBef>
                <a:spcPts val="249"/>
              </a:spcBef>
            </a:pPr>
            <a:r>
              <a:rPr sz="5694" spc="-391" dirty="0">
                <a:solidFill>
                  <a:srgbClr val="493F8C"/>
                </a:solidFill>
                <a:latin typeface="Times New Roman"/>
                <a:cs typeface="Times New Roman"/>
              </a:rPr>
              <a:t>•</a:t>
            </a:r>
            <a:endParaRPr sz="5694">
              <a:latin typeface="Times New Roman"/>
              <a:cs typeface="Times New Roman"/>
            </a:endParaRPr>
          </a:p>
        </p:txBody>
      </p:sp>
      <p:sp>
        <p:nvSpPr>
          <p:cNvPr id="19" name="object 19"/>
          <p:cNvSpPr txBox="1"/>
          <p:nvPr/>
        </p:nvSpPr>
        <p:spPr>
          <a:xfrm>
            <a:off x="10538223" y="159284"/>
            <a:ext cx="2268624" cy="999387"/>
          </a:xfrm>
          <a:prstGeom prst="rect">
            <a:avLst/>
          </a:prstGeom>
        </p:spPr>
        <p:txBody>
          <a:bodyPr vert="horz" wrap="square" lIns="0" tIns="31634" rIns="0" bIns="0" rtlCol="0">
            <a:spAutoFit/>
          </a:bodyPr>
          <a:lstStyle/>
          <a:p>
            <a:pPr marL="90385">
              <a:spcBef>
                <a:spcPts val="249"/>
              </a:spcBef>
              <a:tabLst>
                <a:tab pos="804423" algn="l"/>
              </a:tabLst>
            </a:pPr>
            <a:r>
              <a:rPr sz="8362" spc="-88" baseline="-20094" dirty="0">
                <a:solidFill>
                  <a:srgbClr val="382D79"/>
                </a:solidFill>
                <a:latin typeface="Arial"/>
                <a:cs typeface="Arial"/>
              </a:rPr>
              <a:t>•</a:t>
            </a:r>
            <a:r>
              <a:rPr sz="8896" spc="-88" baseline="-42222" dirty="0">
                <a:solidFill>
                  <a:srgbClr val="13112A"/>
                </a:solidFill>
                <a:latin typeface="Arial"/>
                <a:cs typeface="Arial"/>
              </a:rPr>
              <a:t>•</a:t>
            </a:r>
            <a:r>
              <a:rPr sz="8896" baseline="-42222" dirty="0">
                <a:solidFill>
                  <a:srgbClr val="13112A"/>
                </a:solidFill>
                <a:latin typeface="Arial"/>
                <a:cs typeface="Arial"/>
              </a:rPr>
              <a:t>	</a:t>
            </a:r>
            <a:r>
              <a:rPr sz="9430" spc="195" baseline="-26205" dirty="0">
                <a:solidFill>
                  <a:srgbClr val="493F8C"/>
                </a:solidFill>
                <a:latin typeface="Arial"/>
                <a:cs typeface="Arial"/>
              </a:rPr>
              <a:t>•</a:t>
            </a:r>
            <a:r>
              <a:rPr sz="9430" spc="-1068" baseline="-26205" dirty="0">
                <a:solidFill>
                  <a:srgbClr val="493F8C"/>
                </a:solidFill>
                <a:latin typeface="Arial"/>
                <a:cs typeface="Arial"/>
              </a:rPr>
              <a:t> </a:t>
            </a:r>
            <a:r>
              <a:rPr sz="5575" dirty="0">
                <a:solidFill>
                  <a:srgbClr val="382D79"/>
                </a:solidFill>
                <a:latin typeface="Times New Roman"/>
                <a:cs typeface="Times New Roman"/>
              </a:rPr>
              <a:t>••</a:t>
            </a:r>
            <a:r>
              <a:rPr sz="5575" spc="-130" dirty="0">
                <a:solidFill>
                  <a:srgbClr val="382D79"/>
                </a:solidFill>
                <a:latin typeface="Times New Roman"/>
                <a:cs typeface="Times New Roman"/>
              </a:rPr>
              <a:t> </a:t>
            </a:r>
            <a:r>
              <a:rPr sz="8896" baseline="-3333" dirty="0">
                <a:solidFill>
                  <a:srgbClr val="493F8C"/>
                </a:solidFill>
                <a:latin typeface="Arial"/>
                <a:cs typeface="Arial"/>
              </a:rPr>
              <a:t>•</a:t>
            </a:r>
            <a:endParaRPr sz="8896" baseline="-3333">
              <a:latin typeface="Arial"/>
              <a:cs typeface="Arial"/>
            </a:endParaRPr>
          </a:p>
        </p:txBody>
      </p:sp>
      <p:sp>
        <p:nvSpPr>
          <p:cNvPr id="20" name="object 20"/>
          <p:cNvSpPr txBox="1"/>
          <p:nvPr/>
        </p:nvSpPr>
        <p:spPr>
          <a:xfrm>
            <a:off x="11798586" y="867633"/>
            <a:ext cx="313329" cy="853386"/>
          </a:xfrm>
          <a:prstGeom prst="rect">
            <a:avLst/>
          </a:prstGeom>
        </p:spPr>
        <p:txBody>
          <a:bodyPr vert="horz" wrap="square" lIns="0" tIns="31634" rIns="0" bIns="0" rtlCol="0">
            <a:spAutoFit/>
          </a:bodyPr>
          <a:lstStyle/>
          <a:p>
            <a:pPr marL="30128">
              <a:spcBef>
                <a:spcPts val="249"/>
              </a:spcBef>
            </a:pPr>
            <a:r>
              <a:rPr sz="5338" spc="119" dirty="0">
                <a:solidFill>
                  <a:srgbClr val="13112A"/>
                </a:solidFill>
                <a:latin typeface="Arial"/>
                <a:cs typeface="Arial"/>
              </a:rPr>
              <a:t>•</a:t>
            </a:r>
            <a:endParaRPr sz="5338">
              <a:latin typeface="Arial"/>
              <a:cs typeface="Arial"/>
            </a:endParaRPr>
          </a:p>
        </p:txBody>
      </p:sp>
      <p:sp>
        <p:nvSpPr>
          <p:cNvPr id="21" name="object 21"/>
          <p:cNvSpPr txBox="1"/>
          <p:nvPr/>
        </p:nvSpPr>
        <p:spPr>
          <a:xfrm>
            <a:off x="15717091" y="495932"/>
            <a:ext cx="326887" cy="908208"/>
          </a:xfrm>
          <a:prstGeom prst="rect">
            <a:avLst/>
          </a:prstGeom>
        </p:spPr>
        <p:txBody>
          <a:bodyPr vert="horz" wrap="square" lIns="0" tIns="31634" rIns="0" bIns="0" rtlCol="0">
            <a:spAutoFit/>
          </a:bodyPr>
          <a:lstStyle/>
          <a:p>
            <a:pPr marL="30128">
              <a:spcBef>
                <a:spcPts val="249"/>
              </a:spcBef>
            </a:pPr>
            <a:r>
              <a:rPr sz="5694" spc="95" dirty="0">
                <a:solidFill>
                  <a:srgbClr val="493F8C"/>
                </a:solidFill>
                <a:latin typeface="Times New Roman"/>
                <a:cs typeface="Times New Roman"/>
              </a:rPr>
              <a:t>•</a:t>
            </a:r>
            <a:endParaRPr sz="5694">
              <a:latin typeface="Times New Roman"/>
              <a:cs typeface="Times New Roman"/>
            </a:endParaRPr>
          </a:p>
        </p:txBody>
      </p:sp>
      <p:sp>
        <p:nvSpPr>
          <p:cNvPr id="22" name="object 22"/>
          <p:cNvSpPr txBox="1"/>
          <p:nvPr/>
        </p:nvSpPr>
        <p:spPr>
          <a:xfrm>
            <a:off x="16603497" y="399836"/>
            <a:ext cx="254578" cy="1183459"/>
          </a:xfrm>
          <a:prstGeom prst="rect">
            <a:avLst/>
          </a:prstGeom>
        </p:spPr>
        <p:txBody>
          <a:bodyPr vert="horz" wrap="square" lIns="0" tIns="33141" rIns="0" bIns="0" rtlCol="0">
            <a:spAutoFit/>
          </a:bodyPr>
          <a:lstStyle/>
          <a:p>
            <a:pPr marL="30128">
              <a:spcBef>
                <a:spcPts val="261"/>
              </a:spcBef>
            </a:pPr>
            <a:r>
              <a:rPr sz="7473" spc="83" dirty="0">
                <a:solidFill>
                  <a:srgbClr val="493F8C"/>
                </a:solidFill>
                <a:latin typeface="Arial"/>
                <a:cs typeface="Arial"/>
              </a:rPr>
              <a:t>'</a:t>
            </a:r>
            <a:endParaRPr sz="7473">
              <a:latin typeface="Arial"/>
              <a:cs typeface="Arial"/>
            </a:endParaRPr>
          </a:p>
        </p:txBody>
      </p:sp>
      <p:sp>
        <p:nvSpPr>
          <p:cNvPr id="23" name="object 23"/>
          <p:cNvSpPr txBox="1"/>
          <p:nvPr/>
        </p:nvSpPr>
        <p:spPr>
          <a:xfrm>
            <a:off x="10264399" y="1002413"/>
            <a:ext cx="1012295" cy="1165185"/>
          </a:xfrm>
          <a:prstGeom prst="rect">
            <a:avLst/>
          </a:prstGeom>
        </p:spPr>
        <p:txBody>
          <a:bodyPr vert="horz" wrap="square" lIns="0" tIns="33141" rIns="0" bIns="0" rtlCol="0">
            <a:spAutoFit/>
          </a:bodyPr>
          <a:lstStyle/>
          <a:p>
            <a:pPr marL="30128">
              <a:spcBef>
                <a:spcPts val="261"/>
              </a:spcBef>
            </a:pPr>
            <a:r>
              <a:rPr sz="9964" spc="195" baseline="-3968" dirty="0">
                <a:solidFill>
                  <a:srgbClr val="493F8C"/>
                </a:solidFill>
                <a:latin typeface="Arial"/>
                <a:cs typeface="Arial"/>
              </a:rPr>
              <a:t>•</a:t>
            </a:r>
            <a:r>
              <a:rPr sz="9964" spc="641" baseline="-3968" dirty="0">
                <a:solidFill>
                  <a:srgbClr val="493F8C"/>
                </a:solidFill>
                <a:latin typeface="Arial"/>
                <a:cs typeface="Arial"/>
              </a:rPr>
              <a:t> </a:t>
            </a:r>
            <a:r>
              <a:rPr sz="7354" spc="36" dirty="0">
                <a:solidFill>
                  <a:srgbClr val="493F8C"/>
                </a:solidFill>
                <a:latin typeface="Times New Roman"/>
                <a:cs typeface="Times New Roman"/>
              </a:rPr>
              <a:t>•</a:t>
            </a:r>
            <a:endParaRPr sz="7354">
              <a:latin typeface="Times New Roman"/>
              <a:cs typeface="Times New Roman"/>
            </a:endParaRPr>
          </a:p>
        </p:txBody>
      </p:sp>
      <p:sp>
        <p:nvSpPr>
          <p:cNvPr id="25" name="object 25"/>
          <p:cNvSpPr txBox="1"/>
          <p:nvPr/>
        </p:nvSpPr>
        <p:spPr>
          <a:xfrm>
            <a:off x="16739506" y="935930"/>
            <a:ext cx="209388" cy="981114"/>
          </a:xfrm>
          <a:prstGeom prst="rect">
            <a:avLst/>
          </a:prstGeom>
        </p:spPr>
        <p:txBody>
          <a:bodyPr vert="horz" wrap="square" lIns="0" tIns="31634" rIns="0" bIns="0" rtlCol="0">
            <a:spAutoFit/>
          </a:bodyPr>
          <a:lstStyle/>
          <a:p>
            <a:pPr marL="30128">
              <a:spcBef>
                <a:spcPts val="249"/>
              </a:spcBef>
            </a:pPr>
            <a:r>
              <a:rPr sz="6168" spc="-996" dirty="0">
                <a:solidFill>
                  <a:srgbClr val="1D1A50"/>
                </a:solidFill>
                <a:latin typeface="Arial"/>
                <a:cs typeface="Arial"/>
              </a:rPr>
              <a:t>•</a:t>
            </a:r>
            <a:endParaRPr sz="6168">
              <a:latin typeface="Arial"/>
              <a:cs typeface="Arial"/>
            </a:endParaRPr>
          </a:p>
        </p:txBody>
      </p:sp>
      <p:sp>
        <p:nvSpPr>
          <p:cNvPr id="26" name="object 26"/>
          <p:cNvSpPr txBox="1"/>
          <p:nvPr/>
        </p:nvSpPr>
        <p:spPr>
          <a:xfrm>
            <a:off x="11179619" y="1811089"/>
            <a:ext cx="221439" cy="1054082"/>
          </a:xfrm>
          <a:prstGeom prst="rect">
            <a:avLst/>
          </a:prstGeom>
        </p:spPr>
        <p:txBody>
          <a:bodyPr vert="horz" wrap="square" lIns="0" tIns="31634" rIns="0" bIns="0" rtlCol="0">
            <a:spAutoFit/>
          </a:bodyPr>
          <a:lstStyle/>
          <a:p>
            <a:pPr marL="30128">
              <a:spcBef>
                <a:spcPts val="249"/>
              </a:spcBef>
            </a:pPr>
            <a:r>
              <a:rPr sz="6642" spc="-1068" dirty="0">
                <a:solidFill>
                  <a:srgbClr val="493F8C"/>
                </a:solidFill>
                <a:latin typeface="Arial"/>
                <a:cs typeface="Arial"/>
              </a:rPr>
              <a:t>•</a:t>
            </a:r>
            <a:endParaRPr sz="6642">
              <a:latin typeface="Arial"/>
              <a:cs typeface="Arial"/>
            </a:endParaRPr>
          </a:p>
        </p:txBody>
      </p:sp>
      <p:sp>
        <p:nvSpPr>
          <p:cNvPr id="27" name="object 27"/>
          <p:cNvSpPr txBox="1"/>
          <p:nvPr/>
        </p:nvSpPr>
        <p:spPr>
          <a:xfrm>
            <a:off x="12591126" y="514064"/>
            <a:ext cx="2426796" cy="1769060"/>
          </a:xfrm>
          <a:prstGeom prst="rect">
            <a:avLst/>
          </a:prstGeom>
        </p:spPr>
        <p:txBody>
          <a:bodyPr vert="horz" wrap="square" lIns="0" tIns="370572" rIns="0" bIns="0" rtlCol="0">
            <a:spAutoFit/>
          </a:bodyPr>
          <a:lstStyle/>
          <a:p>
            <a:pPr marL="448910">
              <a:lnSpc>
                <a:spcPts val="2870"/>
              </a:lnSpc>
              <a:spcBef>
                <a:spcPts val="2918"/>
              </a:spcBef>
            </a:pPr>
            <a:r>
              <a:rPr sz="6405" spc="237" dirty="0">
                <a:solidFill>
                  <a:srgbClr val="493F8C"/>
                </a:solidFill>
                <a:latin typeface="Times New Roman"/>
                <a:cs typeface="Times New Roman"/>
              </a:rPr>
              <a:t>•</a:t>
            </a:r>
            <a:r>
              <a:rPr sz="6998" spc="237" dirty="0">
                <a:solidFill>
                  <a:srgbClr val="382D79"/>
                </a:solidFill>
                <a:latin typeface="Arial"/>
                <a:cs typeface="Arial"/>
              </a:rPr>
              <a:t>•</a:t>
            </a:r>
            <a:endParaRPr sz="6998">
              <a:latin typeface="Arial"/>
              <a:cs typeface="Arial"/>
            </a:endParaRPr>
          </a:p>
          <a:p>
            <a:pPr marL="90385">
              <a:lnSpc>
                <a:spcPts val="7283"/>
              </a:lnSpc>
              <a:tabLst>
                <a:tab pos="1104199" algn="l"/>
              </a:tabLst>
            </a:pPr>
            <a:r>
              <a:rPr sz="13344" spc="36" baseline="-33333" dirty="0">
                <a:solidFill>
                  <a:srgbClr val="382D79"/>
                </a:solidFill>
                <a:latin typeface="Times New Roman"/>
                <a:cs typeface="Times New Roman"/>
              </a:rPr>
              <a:t>t</a:t>
            </a:r>
            <a:r>
              <a:rPr sz="13344" baseline="-33333" dirty="0">
                <a:solidFill>
                  <a:srgbClr val="382D79"/>
                </a:solidFill>
                <a:latin typeface="Times New Roman"/>
                <a:cs typeface="Times New Roman"/>
              </a:rPr>
              <a:t>	</a:t>
            </a:r>
            <a:r>
              <a:rPr sz="6049" spc="-2349" dirty="0">
                <a:solidFill>
                  <a:srgbClr val="493F8C"/>
                </a:solidFill>
                <a:latin typeface="Times New Roman"/>
                <a:cs typeface="Times New Roman"/>
              </a:rPr>
              <a:t>•</a:t>
            </a:r>
            <a:r>
              <a:rPr sz="16013" spc="-674" baseline="-15432" dirty="0">
                <a:solidFill>
                  <a:srgbClr val="493F8C"/>
                </a:solidFill>
                <a:latin typeface="Times New Roman"/>
                <a:cs typeface="Times New Roman"/>
              </a:rPr>
              <a:t>.</a:t>
            </a:r>
            <a:r>
              <a:rPr sz="16013" spc="-1404" baseline="-15432" dirty="0">
                <a:solidFill>
                  <a:srgbClr val="493F8C"/>
                </a:solidFill>
                <a:latin typeface="Times New Roman"/>
                <a:cs typeface="Times New Roman"/>
              </a:rPr>
              <a:t>,</a:t>
            </a:r>
            <a:r>
              <a:rPr sz="6642" spc="-474" dirty="0">
                <a:solidFill>
                  <a:srgbClr val="493F8C"/>
                </a:solidFill>
                <a:latin typeface="Arial"/>
                <a:cs typeface="Arial"/>
              </a:rPr>
              <a:t>•</a:t>
            </a:r>
            <a:r>
              <a:rPr sz="6642" spc="-142" dirty="0">
                <a:solidFill>
                  <a:srgbClr val="493F8C"/>
                </a:solidFill>
                <a:latin typeface="Arial"/>
                <a:cs typeface="Arial"/>
              </a:rPr>
              <a:t>•</a:t>
            </a:r>
            <a:r>
              <a:rPr sz="5694" spc="-451" dirty="0">
                <a:solidFill>
                  <a:srgbClr val="13112A"/>
                </a:solidFill>
                <a:latin typeface="Times New Roman"/>
                <a:cs typeface="Times New Roman"/>
              </a:rPr>
              <a:t>•</a:t>
            </a:r>
            <a:endParaRPr sz="5694">
              <a:latin typeface="Times New Roman"/>
              <a:cs typeface="Times New Roman"/>
            </a:endParaRPr>
          </a:p>
        </p:txBody>
      </p:sp>
      <p:sp>
        <p:nvSpPr>
          <p:cNvPr id="28" name="object 28"/>
          <p:cNvSpPr txBox="1"/>
          <p:nvPr/>
        </p:nvSpPr>
        <p:spPr>
          <a:xfrm>
            <a:off x="17452039" y="987908"/>
            <a:ext cx="714029" cy="1686242"/>
          </a:xfrm>
          <a:prstGeom prst="rect">
            <a:avLst/>
          </a:prstGeom>
        </p:spPr>
        <p:txBody>
          <a:bodyPr vert="horz" wrap="square" lIns="0" tIns="31634" rIns="0" bIns="0" rtlCol="0">
            <a:spAutoFit/>
          </a:bodyPr>
          <a:lstStyle/>
          <a:p>
            <a:pPr marR="12051" algn="r">
              <a:lnSpc>
                <a:spcPts val="5907"/>
              </a:lnSpc>
              <a:spcBef>
                <a:spcPts val="249"/>
              </a:spcBef>
            </a:pPr>
            <a:r>
              <a:rPr sz="5931" spc="-961" dirty="0">
                <a:solidFill>
                  <a:srgbClr val="493F8C"/>
                </a:solidFill>
                <a:latin typeface="Arial"/>
                <a:cs typeface="Arial"/>
              </a:rPr>
              <a:t>•</a:t>
            </a:r>
            <a:endParaRPr sz="5931">
              <a:latin typeface="Arial"/>
              <a:cs typeface="Arial"/>
            </a:endParaRPr>
          </a:p>
          <a:p>
            <a:pPr marL="30128">
              <a:lnSpc>
                <a:spcPts val="7046"/>
              </a:lnSpc>
            </a:pPr>
            <a:r>
              <a:rPr sz="6880" spc="-1103" dirty="0">
                <a:solidFill>
                  <a:srgbClr val="493F8C"/>
                </a:solidFill>
                <a:latin typeface="Times New Roman"/>
                <a:cs typeface="Times New Roman"/>
              </a:rPr>
              <a:t>•</a:t>
            </a:r>
            <a:endParaRPr sz="6880">
              <a:latin typeface="Times New Roman"/>
              <a:cs typeface="Times New Roman"/>
            </a:endParaRPr>
          </a:p>
        </p:txBody>
      </p:sp>
      <p:sp>
        <p:nvSpPr>
          <p:cNvPr id="30" name="object 30"/>
          <p:cNvSpPr txBox="1"/>
          <p:nvPr/>
        </p:nvSpPr>
        <p:spPr>
          <a:xfrm>
            <a:off x="14905863" y="2072188"/>
            <a:ext cx="221439" cy="1054082"/>
          </a:xfrm>
          <a:prstGeom prst="rect">
            <a:avLst/>
          </a:prstGeom>
        </p:spPr>
        <p:txBody>
          <a:bodyPr vert="horz" wrap="square" lIns="0" tIns="31634" rIns="0" bIns="0" rtlCol="0">
            <a:spAutoFit/>
          </a:bodyPr>
          <a:lstStyle/>
          <a:p>
            <a:pPr marL="30128">
              <a:spcBef>
                <a:spcPts val="249"/>
              </a:spcBef>
            </a:pPr>
            <a:r>
              <a:rPr sz="6642" spc="-1068" dirty="0">
                <a:solidFill>
                  <a:srgbClr val="13112A"/>
                </a:solidFill>
                <a:latin typeface="Arial"/>
                <a:cs typeface="Arial"/>
              </a:rPr>
              <a:t>•</a:t>
            </a:r>
            <a:endParaRPr sz="6642">
              <a:latin typeface="Arial"/>
              <a:cs typeface="Arial"/>
            </a:endParaRPr>
          </a:p>
        </p:txBody>
      </p:sp>
      <p:sp>
        <p:nvSpPr>
          <p:cNvPr id="31" name="object 31"/>
          <p:cNvSpPr txBox="1"/>
          <p:nvPr/>
        </p:nvSpPr>
        <p:spPr>
          <a:xfrm>
            <a:off x="16366158" y="1611640"/>
            <a:ext cx="498615" cy="1165185"/>
          </a:xfrm>
          <a:prstGeom prst="rect">
            <a:avLst/>
          </a:prstGeom>
        </p:spPr>
        <p:txBody>
          <a:bodyPr vert="horz" wrap="square" lIns="0" tIns="33141" rIns="0" bIns="0" rtlCol="0">
            <a:spAutoFit/>
          </a:bodyPr>
          <a:lstStyle/>
          <a:p>
            <a:pPr marL="90385">
              <a:spcBef>
                <a:spcPts val="261"/>
              </a:spcBef>
            </a:pPr>
            <a:r>
              <a:rPr sz="7354" spc="-1281" dirty="0">
                <a:solidFill>
                  <a:srgbClr val="493F8C"/>
                </a:solidFill>
                <a:latin typeface="Arial"/>
                <a:cs typeface="Arial"/>
              </a:rPr>
              <a:t>•</a:t>
            </a:r>
            <a:r>
              <a:rPr sz="9964" spc="-1922" baseline="-13888" dirty="0">
                <a:solidFill>
                  <a:srgbClr val="493F8C"/>
                </a:solidFill>
                <a:latin typeface="Arial"/>
                <a:cs typeface="Arial"/>
              </a:rPr>
              <a:t>•</a:t>
            </a:r>
            <a:endParaRPr sz="9964" baseline="-13888">
              <a:latin typeface="Arial"/>
              <a:cs typeface="Arial"/>
            </a:endParaRPr>
          </a:p>
        </p:txBody>
      </p:sp>
      <p:sp>
        <p:nvSpPr>
          <p:cNvPr id="32" name="object 32"/>
          <p:cNvSpPr txBox="1"/>
          <p:nvPr/>
        </p:nvSpPr>
        <p:spPr>
          <a:xfrm>
            <a:off x="10482307" y="3355915"/>
            <a:ext cx="221439" cy="1054082"/>
          </a:xfrm>
          <a:prstGeom prst="rect">
            <a:avLst/>
          </a:prstGeom>
        </p:spPr>
        <p:txBody>
          <a:bodyPr vert="horz" wrap="square" lIns="0" tIns="31634" rIns="0" bIns="0" rtlCol="0">
            <a:spAutoFit/>
          </a:bodyPr>
          <a:lstStyle/>
          <a:p>
            <a:pPr marL="30128">
              <a:spcBef>
                <a:spcPts val="249"/>
              </a:spcBef>
            </a:pPr>
            <a:r>
              <a:rPr sz="6642" spc="-1068" dirty="0">
                <a:solidFill>
                  <a:srgbClr val="5272AF"/>
                </a:solidFill>
                <a:latin typeface="Arial"/>
                <a:cs typeface="Arial"/>
              </a:rPr>
              <a:t>•</a:t>
            </a:r>
            <a:endParaRPr sz="6642">
              <a:latin typeface="Arial"/>
              <a:cs typeface="Arial"/>
            </a:endParaRPr>
          </a:p>
        </p:txBody>
      </p:sp>
      <p:sp>
        <p:nvSpPr>
          <p:cNvPr id="33" name="object 33"/>
          <p:cNvSpPr txBox="1"/>
          <p:nvPr/>
        </p:nvSpPr>
        <p:spPr>
          <a:xfrm>
            <a:off x="13747583" y="2803502"/>
            <a:ext cx="227465" cy="1090694"/>
          </a:xfrm>
          <a:prstGeom prst="rect">
            <a:avLst/>
          </a:prstGeom>
        </p:spPr>
        <p:txBody>
          <a:bodyPr vert="horz" wrap="square" lIns="0" tIns="31634" rIns="0" bIns="0" rtlCol="0">
            <a:spAutoFit/>
          </a:bodyPr>
          <a:lstStyle/>
          <a:p>
            <a:pPr marL="30128">
              <a:spcBef>
                <a:spcPts val="249"/>
              </a:spcBef>
            </a:pPr>
            <a:r>
              <a:rPr sz="6880" spc="-1103" dirty="0">
                <a:solidFill>
                  <a:srgbClr val="493F8C"/>
                </a:solidFill>
                <a:latin typeface="Times New Roman"/>
                <a:cs typeface="Times New Roman"/>
              </a:rPr>
              <a:t>•</a:t>
            </a:r>
            <a:endParaRPr sz="6880">
              <a:latin typeface="Times New Roman"/>
              <a:cs typeface="Times New Roman"/>
            </a:endParaRPr>
          </a:p>
        </p:txBody>
      </p:sp>
      <p:sp>
        <p:nvSpPr>
          <p:cNvPr id="34" name="object 34"/>
          <p:cNvSpPr txBox="1"/>
          <p:nvPr/>
        </p:nvSpPr>
        <p:spPr>
          <a:xfrm>
            <a:off x="16535153" y="2533945"/>
            <a:ext cx="231984" cy="1128701"/>
          </a:xfrm>
          <a:prstGeom prst="rect">
            <a:avLst/>
          </a:prstGeom>
        </p:spPr>
        <p:txBody>
          <a:bodyPr vert="horz" wrap="square" lIns="0" tIns="33141" rIns="0" bIns="0" rtlCol="0">
            <a:spAutoFit/>
          </a:bodyPr>
          <a:lstStyle/>
          <a:p>
            <a:pPr marL="30128">
              <a:spcBef>
                <a:spcPts val="261"/>
              </a:spcBef>
            </a:pPr>
            <a:r>
              <a:rPr sz="7117" spc="-1148" dirty="0">
                <a:solidFill>
                  <a:srgbClr val="493F8C"/>
                </a:solidFill>
                <a:latin typeface="Times New Roman"/>
                <a:cs typeface="Times New Roman"/>
              </a:rPr>
              <a:t>•</a:t>
            </a:r>
            <a:endParaRPr sz="7117">
              <a:latin typeface="Times New Roman"/>
              <a:cs typeface="Times New Roman"/>
            </a:endParaRPr>
          </a:p>
        </p:txBody>
      </p:sp>
      <p:sp>
        <p:nvSpPr>
          <p:cNvPr id="35" name="object 35"/>
          <p:cNvSpPr txBox="1"/>
          <p:nvPr/>
        </p:nvSpPr>
        <p:spPr>
          <a:xfrm>
            <a:off x="15365879" y="2900809"/>
            <a:ext cx="212401" cy="999452"/>
          </a:xfrm>
          <a:prstGeom prst="rect">
            <a:avLst/>
          </a:prstGeom>
        </p:spPr>
        <p:txBody>
          <a:bodyPr vert="horz" wrap="square" lIns="0" tIns="31634" rIns="0" bIns="0" rtlCol="0">
            <a:spAutoFit/>
          </a:bodyPr>
          <a:lstStyle/>
          <a:p>
            <a:pPr marL="30128">
              <a:spcBef>
                <a:spcPts val="249"/>
              </a:spcBef>
            </a:pPr>
            <a:r>
              <a:rPr sz="6287" spc="-1008" dirty="0">
                <a:solidFill>
                  <a:srgbClr val="493F8C"/>
                </a:solidFill>
                <a:latin typeface="Arial"/>
                <a:cs typeface="Arial"/>
              </a:rPr>
              <a:t>•</a:t>
            </a:r>
            <a:endParaRPr sz="6287">
              <a:latin typeface="Arial"/>
              <a:cs typeface="Arial"/>
            </a:endParaRPr>
          </a:p>
        </p:txBody>
      </p:sp>
      <p:sp>
        <p:nvSpPr>
          <p:cNvPr id="36" name="object 36"/>
          <p:cNvSpPr txBox="1"/>
          <p:nvPr/>
        </p:nvSpPr>
        <p:spPr>
          <a:xfrm>
            <a:off x="12732819" y="4162462"/>
            <a:ext cx="209388" cy="981114"/>
          </a:xfrm>
          <a:prstGeom prst="rect">
            <a:avLst/>
          </a:prstGeom>
        </p:spPr>
        <p:txBody>
          <a:bodyPr vert="horz" wrap="square" lIns="0" tIns="31634" rIns="0" bIns="0" rtlCol="0">
            <a:spAutoFit/>
          </a:bodyPr>
          <a:lstStyle/>
          <a:p>
            <a:pPr marL="30128">
              <a:spcBef>
                <a:spcPts val="249"/>
              </a:spcBef>
            </a:pPr>
            <a:r>
              <a:rPr sz="6168" spc="-996" dirty="0">
                <a:solidFill>
                  <a:srgbClr val="493F8C"/>
                </a:solidFill>
                <a:latin typeface="Arial"/>
                <a:cs typeface="Arial"/>
              </a:rPr>
              <a:t>•</a:t>
            </a:r>
            <a:endParaRPr sz="6168">
              <a:latin typeface="Arial"/>
              <a:cs typeface="Arial"/>
            </a:endParaRPr>
          </a:p>
        </p:txBody>
      </p:sp>
      <p:sp>
        <p:nvSpPr>
          <p:cNvPr id="37" name="object 37"/>
          <p:cNvSpPr txBox="1"/>
          <p:nvPr/>
        </p:nvSpPr>
        <p:spPr>
          <a:xfrm>
            <a:off x="7081618" y="5261247"/>
            <a:ext cx="158171" cy="652562"/>
          </a:xfrm>
          <a:prstGeom prst="rect">
            <a:avLst/>
          </a:prstGeom>
        </p:spPr>
        <p:txBody>
          <a:bodyPr vert="horz" wrap="square" lIns="0" tIns="31634" rIns="0" bIns="0" rtlCol="0">
            <a:spAutoFit/>
          </a:bodyPr>
          <a:lstStyle/>
          <a:p>
            <a:pPr marL="30128">
              <a:spcBef>
                <a:spcPts val="249"/>
              </a:spcBef>
            </a:pPr>
            <a:r>
              <a:rPr sz="4033" spc="-652" dirty="0">
                <a:solidFill>
                  <a:srgbClr val="5272AF"/>
                </a:solidFill>
                <a:latin typeface="Arial"/>
                <a:cs typeface="Arial"/>
              </a:rPr>
              <a:t>•</a:t>
            </a:r>
            <a:endParaRPr sz="4033">
              <a:latin typeface="Arial"/>
              <a:cs typeface="Arial"/>
            </a:endParaRPr>
          </a:p>
        </p:txBody>
      </p:sp>
      <p:sp>
        <p:nvSpPr>
          <p:cNvPr id="38" name="object 38"/>
          <p:cNvSpPr txBox="1"/>
          <p:nvPr/>
        </p:nvSpPr>
        <p:spPr>
          <a:xfrm>
            <a:off x="11831157" y="4585539"/>
            <a:ext cx="323874" cy="1128701"/>
          </a:xfrm>
          <a:prstGeom prst="rect">
            <a:avLst/>
          </a:prstGeom>
        </p:spPr>
        <p:txBody>
          <a:bodyPr vert="horz" wrap="square" lIns="0" tIns="33141" rIns="0" bIns="0" rtlCol="0">
            <a:spAutoFit/>
          </a:bodyPr>
          <a:lstStyle/>
          <a:p>
            <a:pPr marL="30128">
              <a:spcBef>
                <a:spcPts val="261"/>
              </a:spcBef>
            </a:pPr>
            <a:r>
              <a:rPr sz="7117" spc="-2277" dirty="0">
                <a:solidFill>
                  <a:srgbClr val="493F8C"/>
                </a:solidFill>
                <a:latin typeface="Times New Roman"/>
                <a:cs typeface="Times New Roman"/>
              </a:rPr>
              <a:t>•</a:t>
            </a:r>
            <a:endParaRPr sz="7117">
              <a:latin typeface="Times New Roman"/>
              <a:cs typeface="Times New Roman"/>
            </a:endParaRPr>
          </a:p>
        </p:txBody>
      </p:sp>
      <p:sp>
        <p:nvSpPr>
          <p:cNvPr id="39" name="object 39"/>
          <p:cNvSpPr txBox="1"/>
          <p:nvPr/>
        </p:nvSpPr>
        <p:spPr>
          <a:xfrm>
            <a:off x="11860369" y="3571367"/>
            <a:ext cx="1293990" cy="2737812"/>
          </a:xfrm>
          <a:prstGeom prst="rect">
            <a:avLst/>
          </a:prstGeom>
        </p:spPr>
        <p:txBody>
          <a:bodyPr vert="horz" wrap="square" lIns="0" tIns="31634" rIns="0" bIns="0" rtlCol="0">
            <a:spAutoFit/>
          </a:bodyPr>
          <a:lstStyle/>
          <a:p>
            <a:pPr marL="188301" algn="ctr">
              <a:lnSpc>
                <a:spcPts val="4422"/>
              </a:lnSpc>
              <a:spcBef>
                <a:spcPts val="249"/>
              </a:spcBef>
            </a:pPr>
            <a:r>
              <a:rPr sz="6880" spc="-1103" dirty="0">
                <a:solidFill>
                  <a:srgbClr val="493F8C"/>
                </a:solidFill>
                <a:latin typeface="Arial"/>
                <a:cs typeface="Arial"/>
              </a:rPr>
              <a:t>•</a:t>
            </a:r>
            <a:endParaRPr sz="6880">
              <a:latin typeface="Arial"/>
              <a:cs typeface="Arial"/>
            </a:endParaRPr>
          </a:p>
          <a:p>
            <a:pPr marL="30128">
              <a:lnSpc>
                <a:spcPts val="16665"/>
              </a:lnSpc>
            </a:pPr>
            <a:r>
              <a:rPr sz="17081" spc="1162" dirty="0">
                <a:solidFill>
                  <a:srgbClr val="493F8C"/>
                </a:solidFill>
                <a:latin typeface="Times New Roman"/>
                <a:cs typeface="Times New Roman"/>
              </a:rPr>
              <a:t>·</a:t>
            </a:r>
            <a:endParaRPr sz="17081">
              <a:latin typeface="Times New Roman"/>
              <a:cs typeface="Times New Roman"/>
            </a:endParaRPr>
          </a:p>
        </p:txBody>
      </p:sp>
      <p:sp>
        <p:nvSpPr>
          <p:cNvPr id="40" name="object 40"/>
          <p:cNvSpPr txBox="1"/>
          <p:nvPr/>
        </p:nvSpPr>
        <p:spPr>
          <a:xfrm>
            <a:off x="13901142" y="4695537"/>
            <a:ext cx="158171" cy="652562"/>
          </a:xfrm>
          <a:prstGeom prst="rect">
            <a:avLst/>
          </a:prstGeom>
        </p:spPr>
        <p:txBody>
          <a:bodyPr vert="horz" wrap="square" lIns="0" tIns="31634" rIns="0" bIns="0" rtlCol="0">
            <a:spAutoFit/>
          </a:bodyPr>
          <a:lstStyle/>
          <a:p>
            <a:pPr marL="30128">
              <a:spcBef>
                <a:spcPts val="249"/>
              </a:spcBef>
            </a:pPr>
            <a:r>
              <a:rPr sz="4033" spc="-652" dirty="0">
                <a:solidFill>
                  <a:srgbClr val="5272AF"/>
                </a:solidFill>
                <a:latin typeface="Times New Roman"/>
                <a:cs typeface="Times New Roman"/>
              </a:rPr>
              <a:t>•</a:t>
            </a:r>
            <a:endParaRPr sz="4033">
              <a:latin typeface="Times New Roman"/>
              <a:cs typeface="Times New Roman"/>
            </a:endParaRPr>
          </a:p>
        </p:txBody>
      </p:sp>
      <p:sp>
        <p:nvSpPr>
          <p:cNvPr id="41" name="object 41"/>
          <p:cNvSpPr txBox="1"/>
          <p:nvPr/>
        </p:nvSpPr>
        <p:spPr>
          <a:xfrm>
            <a:off x="9061066" y="5498774"/>
            <a:ext cx="167209" cy="707384"/>
          </a:xfrm>
          <a:prstGeom prst="rect">
            <a:avLst/>
          </a:prstGeom>
        </p:spPr>
        <p:txBody>
          <a:bodyPr vert="horz" wrap="square" lIns="0" tIns="31634" rIns="0" bIns="0" rtlCol="0">
            <a:spAutoFit/>
          </a:bodyPr>
          <a:lstStyle/>
          <a:p>
            <a:pPr marL="30128">
              <a:spcBef>
                <a:spcPts val="249"/>
              </a:spcBef>
            </a:pPr>
            <a:r>
              <a:rPr sz="4389" spc="-712" dirty="0">
                <a:solidFill>
                  <a:srgbClr val="5272AF"/>
                </a:solidFill>
                <a:latin typeface="Times New Roman"/>
                <a:cs typeface="Times New Roman"/>
              </a:rPr>
              <a:t>•</a:t>
            </a:r>
            <a:endParaRPr sz="4389">
              <a:latin typeface="Times New Roman"/>
              <a:cs typeface="Times New Roman"/>
            </a:endParaRPr>
          </a:p>
        </p:txBody>
      </p:sp>
      <p:sp>
        <p:nvSpPr>
          <p:cNvPr id="42" name="object 42"/>
          <p:cNvSpPr txBox="1"/>
          <p:nvPr/>
        </p:nvSpPr>
        <p:spPr>
          <a:xfrm>
            <a:off x="11136637" y="5309601"/>
            <a:ext cx="1245785" cy="725531"/>
          </a:xfrm>
          <a:prstGeom prst="rect">
            <a:avLst/>
          </a:prstGeom>
        </p:spPr>
        <p:txBody>
          <a:bodyPr vert="horz" wrap="square" lIns="0" tIns="31634" rIns="0" bIns="0" rtlCol="0">
            <a:spAutoFit/>
          </a:bodyPr>
          <a:lstStyle/>
          <a:p>
            <a:pPr marL="90385">
              <a:spcBef>
                <a:spcPts val="249"/>
              </a:spcBef>
            </a:pPr>
            <a:r>
              <a:rPr sz="4507" dirty="0">
                <a:solidFill>
                  <a:srgbClr val="5272AF"/>
                </a:solidFill>
                <a:latin typeface="Arial"/>
                <a:cs typeface="Arial"/>
              </a:rPr>
              <a:t>••</a:t>
            </a:r>
            <a:r>
              <a:rPr sz="4507" spc="36" dirty="0">
                <a:solidFill>
                  <a:srgbClr val="5272AF"/>
                </a:solidFill>
                <a:latin typeface="Arial"/>
                <a:cs typeface="Arial"/>
              </a:rPr>
              <a:t> </a:t>
            </a:r>
            <a:r>
              <a:rPr sz="6405" spc="3414" baseline="-6172" dirty="0">
                <a:solidFill>
                  <a:srgbClr val="5272AF"/>
                </a:solidFill>
                <a:latin typeface="Arial"/>
                <a:cs typeface="Arial"/>
              </a:rPr>
              <a:t>•</a:t>
            </a:r>
            <a:endParaRPr sz="6405" baseline="-6172">
              <a:latin typeface="Arial"/>
              <a:cs typeface="Arial"/>
            </a:endParaRPr>
          </a:p>
        </p:txBody>
      </p:sp>
      <p:sp>
        <p:nvSpPr>
          <p:cNvPr id="43" name="object 43"/>
          <p:cNvSpPr txBox="1"/>
          <p:nvPr/>
        </p:nvSpPr>
        <p:spPr>
          <a:xfrm>
            <a:off x="15623653" y="4760812"/>
            <a:ext cx="528743" cy="652562"/>
          </a:xfrm>
          <a:prstGeom prst="rect">
            <a:avLst/>
          </a:prstGeom>
        </p:spPr>
        <p:txBody>
          <a:bodyPr vert="horz" wrap="square" lIns="0" tIns="31634" rIns="0" bIns="0" rtlCol="0">
            <a:spAutoFit/>
          </a:bodyPr>
          <a:lstStyle/>
          <a:p>
            <a:pPr marL="30128">
              <a:spcBef>
                <a:spcPts val="249"/>
              </a:spcBef>
            </a:pPr>
            <a:r>
              <a:rPr sz="4033" spc="2266" dirty="0">
                <a:solidFill>
                  <a:srgbClr val="5272AF"/>
                </a:solidFill>
                <a:latin typeface="Arial"/>
                <a:cs typeface="Arial"/>
              </a:rPr>
              <a:t>•</a:t>
            </a:r>
            <a:endParaRPr sz="4033">
              <a:latin typeface="Arial"/>
              <a:cs typeface="Arial"/>
            </a:endParaRPr>
          </a:p>
        </p:txBody>
      </p:sp>
      <p:sp>
        <p:nvSpPr>
          <p:cNvPr id="44" name="object 44"/>
          <p:cNvSpPr txBox="1"/>
          <p:nvPr/>
        </p:nvSpPr>
        <p:spPr>
          <a:xfrm>
            <a:off x="16455219" y="4726968"/>
            <a:ext cx="1875456" cy="1455731"/>
          </a:xfrm>
          <a:prstGeom prst="rect">
            <a:avLst/>
          </a:prstGeom>
        </p:spPr>
        <p:txBody>
          <a:bodyPr vert="horz" wrap="square" lIns="0" tIns="31634" rIns="0" bIns="0" rtlCol="0">
            <a:spAutoFit/>
          </a:bodyPr>
          <a:lstStyle/>
          <a:p>
            <a:pPr marL="90385">
              <a:spcBef>
                <a:spcPts val="249"/>
              </a:spcBef>
            </a:pPr>
            <a:r>
              <a:rPr sz="6405" spc="1884" baseline="30864" dirty="0">
                <a:solidFill>
                  <a:srgbClr val="5272AF"/>
                </a:solidFill>
                <a:latin typeface="Arial"/>
                <a:cs typeface="Arial"/>
              </a:rPr>
              <a:t>•</a:t>
            </a:r>
            <a:r>
              <a:rPr sz="7473" spc="1884" baseline="5291" dirty="0">
                <a:solidFill>
                  <a:srgbClr val="5272AF"/>
                </a:solidFill>
                <a:latin typeface="Times New Roman"/>
                <a:cs typeface="Times New Roman"/>
              </a:rPr>
              <a:t>•</a:t>
            </a:r>
            <a:r>
              <a:rPr sz="4270" spc="1257" dirty="0">
                <a:solidFill>
                  <a:srgbClr val="5272AF"/>
                </a:solidFill>
                <a:latin typeface="Arial"/>
                <a:cs typeface="Arial"/>
              </a:rPr>
              <a:t>•</a:t>
            </a:r>
            <a:r>
              <a:rPr sz="4270" spc="-297" dirty="0">
                <a:solidFill>
                  <a:srgbClr val="5272AF"/>
                </a:solidFill>
                <a:latin typeface="Arial"/>
                <a:cs typeface="Arial"/>
              </a:rPr>
              <a:t> </a:t>
            </a:r>
            <a:r>
              <a:rPr sz="6405" spc="3414" baseline="1543" dirty="0">
                <a:solidFill>
                  <a:srgbClr val="5272AF"/>
                </a:solidFill>
                <a:latin typeface="Arial"/>
                <a:cs typeface="Arial"/>
              </a:rPr>
              <a:t>•</a:t>
            </a:r>
            <a:endParaRPr sz="6405" baseline="1543">
              <a:latin typeface="Arial"/>
              <a:cs typeface="Arial"/>
            </a:endParaRPr>
          </a:p>
        </p:txBody>
      </p:sp>
      <p:sp>
        <p:nvSpPr>
          <p:cNvPr id="45" name="object 45"/>
          <p:cNvSpPr txBox="1"/>
          <p:nvPr/>
        </p:nvSpPr>
        <p:spPr>
          <a:xfrm>
            <a:off x="12767440" y="5405094"/>
            <a:ext cx="557365" cy="689046"/>
          </a:xfrm>
          <a:prstGeom prst="rect">
            <a:avLst/>
          </a:prstGeom>
        </p:spPr>
        <p:txBody>
          <a:bodyPr vert="horz" wrap="square" lIns="0" tIns="31634" rIns="0" bIns="0" rtlCol="0">
            <a:spAutoFit/>
          </a:bodyPr>
          <a:lstStyle/>
          <a:p>
            <a:pPr marL="30128">
              <a:spcBef>
                <a:spcPts val="249"/>
              </a:spcBef>
            </a:pPr>
            <a:r>
              <a:rPr sz="4270" spc="2408" dirty="0">
                <a:solidFill>
                  <a:srgbClr val="5272AF"/>
                </a:solidFill>
                <a:latin typeface="Arial"/>
                <a:cs typeface="Arial"/>
              </a:rPr>
              <a:t>•</a:t>
            </a:r>
            <a:endParaRPr sz="4270">
              <a:latin typeface="Arial"/>
              <a:cs typeface="Arial"/>
            </a:endParaRPr>
          </a:p>
        </p:txBody>
      </p:sp>
      <p:sp>
        <p:nvSpPr>
          <p:cNvPr id="46" name="object 46"/>
          <p:cNvSpPr txBox="1"/>
          <p:nvPr/>
        </p:nvSpPr>
        <p:spPr>
          <a:xfrm>
            <a:off x="14211333" y="4962682"/>
            <a:ext cx="1122261" cy="908080"/>
          </a:xfrm>
          <a:prstGeom prst="rect">
            <a:avLst/>
          </a:prstGeom>
        </p:spPr>
        <p:txBody>
          <a:bodyPr vert="horz" wrap="square" lIns="0" tIns="31634" rIns="0" bIns="0" rtlCol="0">
            <a:spAutoFit/>
          </a:bodyPr>
          <a:lstStyle/>
          <a:p>
            <a:pPr marL="90385">
              <a:spcBef>
                <a:spcPts val="249"/>
              </a:spcBef>
            </a:pPr>
            <a:r>
              <a:rPr sz="6049" spc="1990" baseline="1633" dirty="0">
                <a:solidFill>
                  <a:srgbClr val="5272AF"/>
                </a:solidFill>
                <a:latin typeface="Times New Roman"/>
                <a:cs typeface="Times New Roman"/>
              </a:rPr>
              <a:t>•</a:t>
            </a:r>
            <a:r>
              <a:rPr sz="8540" spc="-337" baseline="-25462" dirty="0">
                <a:solidFill>
                  <a:srgbClr val="6495C3"/>
                </a:solidFill>
                <a:latin typeface="Arial"/>
                <a:cs typeface="Arial"/>
              </a:rPr>
              <a:t>•</a:t>
            </a:r>
            <a:r>
              <a:rPr sz="3558" spc="1471" dirty="0">
                <a:solidFill>
                  <a:srgbClr val="5272AF"/>
                </a:solidFill>
                <a:latin typeface="Arial"/>
                <a:cs typeface="Arial"/>
              </a:rPr>
              <a:t>•</a:t>
            </a:r>
            <a:endParaRPr sz="3558">
              <a:latin typeface="Arial"/>
              <a:cs typeface="Arial"/>
            </a:endParaRPr>
          </a:p>
        </p:txBody>
      </p:sp>
      <p:sp>
        <p:nvSpPr>
          <p:cNvPr id="47" name="object 47"/>
          <p:cNvSpPr txBox="1"/>
          <p:nvPr/>
        </p:nvSpPr>
        <p:spPr>
          <a:xfrm>
            <a:off x="16195031" y="5221361"/>
            <a:ext cx="447398" cy="542980"/>
          </a:xfrm>
          <a:prstGeom prst="rect">
            <a:avLst/>
          </a:prstGeom>
        </p:spPr>
        <p:txBody>
          <a:bodyPr vert="horz" wrap="square" lIns="0" tIns="31634" rIns="0" bIns="0" rtlCol="0">
            <a:spAutoFit/>
          </a:bodyPr>
          <a:lstStyle/>
          <a:p>
            <a:pPr marL="30128">
              <a:spcBef>
                <a:spcPts val="249"/>
              </a:spcBef>
            </a:pPr>
            <a:r>
              <a:rPr sz="3321" spc="1874" dirty="0">
                <a:solidFill>
                  <a:srgbClr val="5272AF"/>
                </a:solidFill>
                <a:latin typeface="Arial"/>
                <a:cs typeface="Arial"/>
              </a:rPr>
              <a:t>•</a:t>
            </a:r>
            <a:endParaRPr sz="3321">
              <a:latin typeface="Arial"/>
              <a:cs typeface="Arial"/>
            </a:endParaRPr>
          </a:p>
        </p:txBody>
      </p:sp>
      <p:sp>
        <p:nvSpPr>
          <p:cNvPr id="48" name="object 48"/>
          <p:cNvSpPr txBox="1"/>
          <p:nvPr/>
        </p:nvSpPr>
        <p:spPr>
          <a:xfrm>
            <a:off x="11850238" y="5709101"/>
            <a:ext cx="298265" cy="926355"/>
          </a:xfrm>
          <a:prstGeom prst="rect">
            <a:avLst/>
          </a:prstGeom>
        </p:spPr>
        <p:txBody>
          <a:bodyPr vert="horz" wrap="square" lIns="0" tIns="31634" rIns="0" bIns="0" rtlCol="0">
            <a:spAutoFit/>
          </a:bodyPr>
          <a:lstStyle/>
          <a:p>
            <a:pPr marL="30128">
              <a:spcBef>
                <a:spcPts val="249"/>
              </a:spcBef>
            </a:pPr>
            <a:r>
              <a:rPr sz="5812" spc="-474" dirty="0">
                <a:solidFill>
                  <a:srgbClr val="6495C3"/>
                </a:solidFill>
                <a:latin typeface="Times New Roman"/>
                <a:cs typeface="Times New Roman"/>
              </a:rPr>
              <a:t>..</a:t>
            </a:r>
            <a:endParaRPr sz="5812">
              <a:latin typeface="Times New Roman"/>
              <a:cs typeface="Times New Roman"/>
            </a:endParaRPr>
          </a:p>
        </p:txBody>
      </p:sp>
      <p:sp>
        <p:nvSpPr>
          <p:cNvPr id="49" name="object 49"/>
          <p:cNvSpPr txBox="1"/>
          <p:nvPr/>
        </p:nvSpPr>
        <p:spPr>
          <a:xfrm>
            <a:off x="13163371" y="5308393"/>
            <a:ext cx="474513" cy="1201605"/>
          </a:xfrm>
          <a:prstGeom prst="rect">
            <a:avLst/>
          </a:prstGeom>
        </p:spPr>
        <p:txBody>
          <a:bodyPr vert="horz" wrap="square" lIns="0" tIns="33141" rIns="0" bIns="0" rtlCol="0">
            <a:spAutoFit/>
          </a:bodyPr>
          <a:lstStyle/>
          <a:p>
            <a:pPr marL="30128">
              <a:spcBef>
                <a:spcPts val="261"/>
              </a:spcBef>
            </a:pPr>
            <a:r>
              <a:rPr sz="7591" spc="-878" dirty="0">
                <a:solidFill>
                  <a:srgbClr val="5272AF"/>
                </a:solidFill>
                <a:latin typeface="Times New Roman"/>
                <a:cs typeface="Times New Roman"/>
              </a:rPr>
              <a:t>...</a:t>
            </a:r>
            <a:endParaRPr sz="7591">
              <a:latin typeface="Times New Roman"/>
              <a:cs typeface="Times New Roman"/>
            </a:endParaRPr>
          </a:p>
        </p:txBody>
      </p:sp>
      <p:sp>
        <p:nvSpPr>
          <p:cNvPr id="50" name="object 50"/>
          <p:cNvSpPr txBox="1"/>
          <p:nvPr/>
        </p:nvSpPr>
        <p:spPr>
          <a:xfrm>
            <a:off x="14599481" y="5718168"/>
            <a:ext cx="164197" cy="652562"/>
          </a:xfrm>
          <a:prstGeom prst="rect">
            <a:avLst/>
          </a:prstGeom>
        </p:spPr>
        <p:txBody>
          <a:bodyPr vert="horz" wrap="square" lIns="0" tIns="31634" rIns="0" bIns="0" rtlCol="0">
            <a:spAutoFit/>
          </a:bodyPr>
          <a:lstStyle/>
          <a:p>
            <a:pPr marL="30128">
              <a:spcBef>
                <a:spcPts val="249"/>
              </a:spcBef>
            </a:pPr>
            <a:r>
              <a:rPr sz="4033" spc="-603" dirty="0">
                <a:solidFill>
                  <a:srgbClr val="5272AF"/>
                </a:solidFill>
                <a:latin typeface="Arial"/>
                <a:cs typeface="Arial"/>
              </a:rPr>
              <a:t>•</a:t>
            </a:r>
            <a:endParaRPr sz="4033">
              <a:latin typeface="Arial"/>
              <a:cs typeface="Arial"/>
            </a:endParaRPr>
          </a:p>
        </p:txBody>
      </p:sp>
      <p:sp>
        <p:nvSpPr>
          <p:cNvPr id="51" name="object 51"/>
          <p:cNvSpPr txBox="1"/>
          <p:nvPr/>
        </p:nvSpPr>
        <p:spPr>
          <a:xfrm>
            <a:off x="15056592" y="5702455"/>
            <a:ext cx="777298" cy="908208"/>
          </a:xfrm>
          <a:prstGeom prst="rect">
            <a:avLst/>
          </a:prstGeom>
        </p:spPr>
        <p:txBody>
          <a:bodyPr vert="horz" wrap="square" lIns="0" tIns="31634" rIns="0" bIns="0" rtlCol="0">
            <a:spAutoFit/>
          </a:bodyPr>
          <a:lstStyle/>
          <a:p>
            <a:pPr marL="90385">
              <a:spcBef>
                <a:spcPts val="249"/>
              </a:spcBef>
            </a:pPr>
            <a:r>
              <a:rPr sz="7295" spc="-1103" baseline="17615" dirty="0">
                <a:solidFill>
                  <a:srgbClr val="5272AF"/>
                </a:solidFill>
                <a:latin typeface="Arial"/>
                <a:cs typeface="Arial"/>
              </a:rPr>
              <a:t>•</a:t>
            </a:r>
            <a:r>
              <a:rPr sz="7295" spc="657" baseline="17615" dirty="0">
                <a:solidFill>
                  <a:srgbClr val="5272AF"/>
                </a:solidFill>
                <a:latin typeface="Arial"/>
                <a:cs typeface="Arial"/>
              </a:rPr>
              <a:t> </a:t>
            </a:r>
            <a:r>
              <a:rPr sz="5694" spc="-771" dirty="0">
                <a:solidFill>
                  <a:srgbClr val="5272AF"/>
                </a:solidFill>
                <a:latin typeface="Times New Roman"/>
                <a:cs typeface="Times New Roman"/>
              </a:rPr>
              <a:t>..</a:t>
            </a:r>
            <a:r>
              <a:rPr sz="4982" spc="-1155" baseline="39682" dirty="0">
                <a:solidFill>
                  <a:srgbClr val="5272AF"/>
                </a:solidFill>
                <a:latin typeface="Arial"/>
                <a:cs typeface="Arial"/>
              </a:rPr>
              <a:t>•</a:t>
            </a:r>
            <a:endParaRPr sz="4982" baseline="39682">
              <a:latin typeface="Arial"/>
              <a:cs typeface="Arial"/>
            </a:endParaRPr>
          </a:p>
        </p:txBody>
      </p:sp>
      <p:sp>
        <p:nvSpPr>
          <p:cNvPr id="52" name="object 52"/>
          <p:cNvSpPr txBox="1"/>
          <p:nvPr/>
        </p:nvSpPr>
        <p:spPr>
          <a:xfrm>
            <a:off x="13861800" y="6061465"/>
            <a:ext cx="152145" cy="579465"/>
          </a:xfrm>
          <a:prstGeom prst="rect">
            <a:avLst/>
          </a:prstGeom>
        </p:spPr>
        <p:txBody>
          <a:bodyPr vert="horz" wrap="square" lIns="0" tIns="31634" rIns="0" bIns="0" rtlCol="0">
            <a:spAutoFit/>
          </a:bodyPr>
          <a:lstStyle/>
          <a:p>
            <a:pPr marL="30128">
              <a:spcBef>
                <a:spcPts val="249"/>
              </a:spcBef>
            </a:pPr>
            <a:r>
              <a:rPr sz="3558" spc="-534" dirty="0">
                <a:solidFill>
                  <a:srgbClr val="5272AF"/>
                </a:solidFill>
                <a:latin typeface="Arial"/>
                <a:cs typeface="Arial"/>
              </a:rPr>
              <a:t>•</a:t>
            </a:r>
            <a:endParaRPr sz="3558">
              <a:latin typeface="Arial"/>
              <a:cs typeface="Arial"/>
            </a:endParaRPr>
          </a:p>
        </p:txBody>
      </p:sp>
      <p:sp>
        <p:nvSpPr>
          <p:cNvPr id="54" name="object 54"/>
          <p:cNvSpPr txBox="1"/>
          <p:nvPr/>
        </p:nvSpPr>
        <p:spPr>
          <a:xfrm>
            <a:off x="16194757" y="5166962"/>
            <a:ext cx="476019" cy="1530156"/>
          </a:xfrm>
          <a:prstGeom prst="rect">
            <a:avLst/>
          </a:prstGeom>
        </p:spPr>
        <p:txBody>
          <a:bodyPr vert="horz" wrap="square" lIns="0" tIns="33141" rIns="0" bIns="0" rtlCol="0">
            <a:spAutoFit/>
          </a:bodyPr>
          <a:lstStyle/>
          <a:p>
            <a:pPr marL="30128">
              <a:spcBef>
                <a:spcPts val="261"/>
              </a:spcBef>
            </a:pPr>
            <a:r>
              <a:rPr sz="9726" spc="-866" dirty="0">
                <a:solidFill>
                  <a:srgbClr val="5272AF"/>
                </a:solidFill>
                <a:latin typeface="Times New Roman"/>
                <a:cs typeface="Times New Roman"/>
              </a:rPr>
              <a:t>..</a:t>
            </a:r>
            <a:endParaRPr sz="9726">
              <a:latin typeface="Times New Roman"/>
              <a:cs typeface="Times New Roman"/>
            </a:endParaRPr>
          </a:p>
        </p:txBody>
      </p:sp>
      <p:sp>
        <p:nvSpPr>
          <p:cNvPr id="56" name="object 56"/>
          <p:cNvSpPr txBox="1"/>
          <p:nvPr/>
        </p:nvSpPr>
        <p:spPr>
          <a:xfrm>
            <a:off x="16853873" y="5807619"/>
            <a:ext cx="454930" cy="1017597"/>
          </a:xfrm>
          <a:prstGeom prst="rect">
            <a:avLst/>
          </a:prstGeom>
        </p:spPr>
        <p:txBody>
          <a:bodyPr vert="horz" wrap="square" lIns="0" tIns="31634" rIns="0" bIns="0" rtlCol="0">
            <a:spAutoFit/>
          </a:bodyPr>
          <a:lstStyle/>
          <a:p>
            <a:pPr marL="90385">
              <a:spcBef>
                <a:spcPts val="249"/>
              </a:spcBef>
            </a:pPr>
            <a:r>
              <a:rPr sz="4982" spc="-1208" baseline="11904" dirty="0">
                <a:solidFill>
                  <a:srgbClr val="5272AF"/>
                </a:solidFill>
                <a:latin typeface="Arial"/>
                <a:cs typeface="Arial"/>
              </a:rPr>
              <a:t>•</a:t>
            </a:r>
            <a:r>
              <a:rPr sz="6405" spc="-807" dirty="0">
                <a:solidFill>
                  <a:srgbClr val="6495C3"/>
                </a:solidFill>
                <a:latin typeface="Times New Roman"/>
                <a:cs typeface="Times New Roman"/>
              </a:rPr>
              <a:t>..</a:t>
            </a:r>
            <a:endParaRPr sz="6405">
              <a:latin typeface="Times New Roman"/>
              <a:cs typeface="Times New Roman"/>
            </a:endParaRPr>
          </a:p>
        </p:txBody>
      </p:sp>
      <p:sp>
        <p:nvSpPr>
          <p:cNvPr id="57" name="object 57"/>
          <p:cNvSpPr txBox="1"/>
          <p:nvPr/>
        </p:nvSpPr>
        <p:spPr>
          <a:xfrm>
            <a:off x="16735425" y="5956300"/>
            <a:ext cx="207882" cy="1128701"/>
          </a:xfrm>
          <a:prstGeom prst="rect">
            <a:avLst/>
          </a:prstGeom>
        </p:spPr>
        <p:txBody>
          <a:bodyPr vert="horz" wrap="square" lIns="0" tIns="33141" rIns="0" bIns="0" rtlCol="0">
            <a:spAutoFit/>
          </a:bodyPr>
          <a:lstStyle/>
          <a:p>
            <a:pPr marL="30128">
              <a:spcBef>
                <a:spcPts val="261"/>
              </a:spcBef>
            </a:pPr>
            <a:r>
              <a:rPr sz="7117" spc="-629" dirty="0">
                <a:solidFill>
                  <a:srgbClr val="6495C3"/>
                </a:solidFill>
                <a:latin typeface="Times New Roman"/>
                <a:cs typeface="Times New Roman"/>
              </a:rPr>
              <a:t>,</a:t>
            </a:r>
            <a:endParaRPr sz="7117">
              <a:latin typeface="Times New Roman"/>
              <a:cs typeface="Times New Roman"/>
            </a:endParaRPr>
          </a:p>
        </p:txBody>
      </p:sp>
      <p:sp>
        <p:nvSpPr>
          <p:cNvPr id="60" name="object 4">
            <a:extLst>
              <a:ext uri="{FF2B5EF4-FFF2-40B4-BE49-F238E27FC236}">
                <a16:creationId xmlns:a16="http://schemas.microsoft.com/office/drawing/2014/main" id="{8B1AA552-0A57-357B-BE7D-65CDC58A88FB}"/>
              </a:ext>
            </a:extLst>
          </p:cNvPr>
          <p:cNvSpPr/>
          <p:nvPr/>
        </p:nvSpPr>
        <p:spPr>
          <a:xfrm>
            <a:off x="448426" y="961691"/>
            <a:ext cx="17183907" cy="7311020"/>
          </a:xfrm>
          <a:custGeom>
            <a:avLst/>
            <a:gdLst/>
            <a:ahLst/>
            <a:cxnLst/>
            <a:rect l="l" t="t" r="r" b="b"/>
            <a:pathLst>
              <a:path w="4320540" h="2301875">
                <a:moveTo>
                  <a:pt x="4266006" y="0"/>
                </a:moveTo>
                <a:lnTo>
                  <a:pt x="54000" y="0"/>
                </a:lnTo>
                <a:lnTo>
                  <a:pt x="32982" y="4244"/>
                </a:lnTo>
                <a:lnTo>
                  <a:pt x="15817" y="15819"/>
                </a:lnTo>
                <a:lnTo>
                  <a:pt x="4244" y="32988"/>
                </a:lnTo>
                <a:lnTo>
                  <a:pt x="0" y="54013"/>
                </a:lnTo>
                <a:lnTo>
                  <a:pt x="0" y="2247798"/>
                </a:lnTo>
                <a:lnTo>
                  <a:pt x="4244" y="2268821"/>
                </a:lnTo>
                <a:lnTo>
                  <a:pt x="15817" y="2285985"/>
                </a:lnTo>
                <a:lnTo>
                  <a:pt x="32982" y="2297556"/>
                </a:lnTo>
                <a:lnTo>
                  <a:pt x="54000" y="2301798"/>
                </a:lnTo>
                <a:lnTo>
                  <a:pt x="4266006" y="2301798"/>
                </a:lnTo>
                <a:lnTo>
                  <a:pt x="4287023" y="2297556"/>
                </a:lnTo>
                <a:lnTo>
                  <a:pt x="4304188" y="2285985"/>
                </a:lnTo>
                <a:lnTo>
                  <a:pt x="4315762" y="2268821"/>
                </a:lnTo>
                <a:lnTo>
                  <a:pt x="4320006" y="2247798"/>
                </a:lnTo>
                <a:lnTo>
                  <a:pt x="4320006" y="54013"/>
                </a:lnTo>
                <a:lnTo>
                  <a:pt x="4315762" y="32988"/>
                </a:lnTo>
                <a:lnTo>
                  <a:pt x="4304188" y="15819"/>
                </a:lnTo>
                <a:lnTo>
                  <a:pt x="4287023" y="4244"/>
                </a:lnTo>
                <a:lnTo>
                  <a:pt x="4266006" y="0"/>
                </a:lnTo>
                <a:close/>
              </a:path>
            </a:pathLst>
          </a:custGeom>
          <a:solidFill>
            <a:srgbClr val="F8F8F8"/>
          </a:solidFill>
        </p:spPr>
        <p:txBody>
          <a:bodyPr wrap="square" lIns="0" tIns="0" rIns="0" bIns="0" rtlCol="0"/>
          <a:lstStyle/>
          <a:p>
            <a:endParaRPr/>
          </a:p>
        </p:txBody>
      </p:sp>
      <p:sp>
        <p:nvSpPr>
          <p:cNvPr id="63" name="object 6">
            <a:extLst>
              <a:ext uri="{FF2B5EF4-FFF2-40B4-BE49-F238E27FC236}">
                <a16:creationId xmlns:a16="http://schemas.microsoft.com/office/drawing/2014/main" id="{3EEA1323-140C-ADCC-F978-58891DB9EFED}"/>
              </a:ext>
            </a:extLst>
          </p:cNvPr>
          <p:cNvSpPr txBox="1"/>
          <p:nvPr/>
        </p:nvSpPr>
        <p:spPr>
          <a:xfrm>
            <a:off x="599756" y="2228419"/>
            <a:ext cx="17032577" cy="5749937"/>
          </a:xfrm>
          <a:prstGeom prst="rect">
            <a:avLst/>
          </a:prstGeom>
        </p:spPr>
        <p:txBody>
          <a:bodyPr vert="horz" wrap="square" lIns="0" tIns="30128" rIns="0" bIns="0" rtlCol="0">
            <a:spAutoFit/>
          </a:bodyPr>
          <a:lstStyle/>
          <a:p>
            <a:pPr marL="120513">
              <a:spcBef>
                <a:spcPts val="237"/>
              </a:spcBef>
            </a:pPr>
            <a:r>
              <a:rPr lang="en-GB" sz="3600" b="1" dirty="0">
                <a:solidFill>
                  <a:srgbClr val="0A4662"/>
                </a:solidFill>
                <a:latin typeface="Calibri"/>
                <a:cs typeface="Calibri"/>
              </a:rPr>
              <a:t>Brain</a:t>
            </a:r>
            <a:r>
              <a:rPr lang="en-GB" sz="3600" b="1" spc="415" dirty="0">
                <a:solidFill>
                  <a:srgbClr val="0A4662"/>
                </a:solidFill>
                <a:latin typeface="Calibri"/>
                <a:cs typeface="Calibri"/>
              </a:rPr>
              <a:t> </a:t>
            </a:r>
            <a:r>
              <a:rPr lang="en-GB" sz="3600" b="1" dirty="0">
                <a:solidFill>
                  <a:srgbClr val="0A4662"/>
                </a:solidFill>
                <a:latin typeface="Calibri"/>
                <a:cs typeface="Calibri"/>
              </a:rPr>
              <a:t>health</a:t>
            </a:r>
            <a:r>
              <a:rPr lang="en-GB" sz="3600" b="1" spc="427" dirty="0">
                <a:solidFill>
                  <a:srgbClr val="0A4662"/>
                </a:solidFill>
                <a:latin typeface="Calibri"/>
                <a:cs typeface="Calibri"/>
              </a:rPr>
              <a:t> </a:t>
            </a:r>
            <a:r>
              <a:rPr lang="en-GB" sz="3600" b="1" dirty="0">
                <a:solidFill>
                  <a:srgbClr val="0A4662"/>
                </a:solidFill>
                <a:latin typeface="Calibri"/>
                <a:cs typeface="Calibri"/>
              </a:rPr>
              <a:t>is</a:t>
            </a:r>
            <a:r>
              <a:rPr lang="en-GB" sz="3600" b="1" spc="427" dirty="0">
                <a:solidFill>
                  <a:srgbClr val="0A4662"/>
                </a:solidFill>
                <a:latin typeface="Calibri"/>
                <a:cs typeface="Calibri"/>
              </a:rPr>
              <a:t> </a:t>
            </a:r>
            <a:r>
              <a:rPr lang="en-GB" sz="3600" b="1" dirty="0">
                <a:solidFill>
                  <a:srgbClr val="0A4662"/>
                </a:solidFill>
                <a:latin typeface="Calibri"/>
                <a:cs typeface="Calibri"/>
              </a:rPr>
              <a:t>of</a:t>
            </a:r>
            <a:r>
              <a:rPr lang="en-GB" sz="3600" b="1" spc="415" dirty="0">
                <a:solidFill>
                  <a:srgbClr val="0A4662"/>
                </a:solidFill>
                <a:latin typeface="Calibri"/>
                <a:cs typeface="Calibri"/>
              </a:rPr>
              <a:t> </a:t>
            </a:r>
            <a:r>
              <a:rPr lang="en-GB" sz="3600" b="1" dirty="0">
                <a:solidFill>
                  <a:srgbClr val="0A4662"/>
                </a:solidFill>
                <a:latin typeface="Calibri"/>
                <a:cs typeface="Calibri"/>
              </a:rPr>
              <a:t>great</a:t>
            </a:r>
            <a:r>
              <a:rPr lang="en-GB" sz="3600" b="1" spc="380" dirty="0">
                <a:solidFill>
                  <a:srgbClr val="0A4662"/>
                </a:solidFill>
                <a:latin typeface="Calibri"/>
                <a:cs typeface="Calibri"/>
              </a:rPr>
              <a:t> </a:t>
            </a:r>
            <a:r>
              <a:rPr lang="en-GB" sz="3600" b="1" dirty="0">
                <a:solidFill>
                  <a:srgbClr val="0A4662"/>
                </a:solidFill>
                <a:latin typeface="Calibri"/>
                <a:cs typeface="Calibri"/>
              </a:rPr>
              <a:t>societal</a:t>
            </a:r>
            <a:r>
              <a:rPr lang="en-GB" sz="3600" b="1" spc="427" dirty="0">
                <a:solidFill>
                  <a:srgbClr val="0A4662"/>
                </a:solidFill>
                <a:latin typeface="Calibri"/>
                <a:cs typeface="Calibri"/>
              </a:rPr>
              <a:t> </a:t>
            </a:r>
            <a:r>
              <a:rPr lang="en-GB" sz="3600" b="1" dirty="0">
                <a:solidFill>
                  <a:srgbClr val="0A4662"/>
                </a:solidFill>
                <a:latin typeface="Calibri"/>
                <a:cs typeface="Calibri"/>
              </a:rPr>
              <a:t>importance</a:t>
            </a:r>
            <a:r>
              <a:rPr lang="en-GB" sz="3600" b="1" spc="427" dirty="0">
                <a:solidFill>
                  <a:srgbClr val="0A4662"/>
                </a:solidFill>
                <a:latin typeface="Calibri"/>
                <a:cs typeface="Calibri"/>
              </a:rPr>
              <a:t> </a:t>
            </a:r>
            <a:r>
              <a:rPr lang="en-GB" sz="3600" b="1" dirty="0">
                <a:solidFill>
                  <a:srgbClr val="0A4662"/>
                </a:solidFill>
                <a:latin typeface="Calibri"/>
                <a:cs typeface="Calibri"/>
              </a:rPr>
              <a:t>because</a:t>
            </a:r>
            <a:r>
              <a:rPr lang="en-GB" sz="3600" b="1" spc="427" dirty="0">
                <a:solidFill>
                  <a:srgbClr val="0A4662"/>
                </a:solidFill>
                <a:latin typeface="Calibri"/>
                <a:cs typeface="Calibri"/>
              </a:rPr>
              <a:t> </a:t>
            </a:r>
            <a:r>
              <a:rPr lang="en-GB" sz="3600" b="1" spc="225" dirty="0">
                <a:solidFill>
                  <a:srgbClr val="0A4662"/>
                </a:solidFill>
                <a:latin typeface="Calibri"/>
                <a:cs typeface="Calibri"/>
              </a:rPr>
              <a:t>…</a:t>
            </a:r>
          </a:p>
          <a:p>
            <a:pPr marL="120513">
              <a:spcBef>
                <a:spcPts val="237"/>
              </a:spcBef>
            </a:pPr>
            <a:endParaRPr lang="en-GB" sz="3200" dirty="0">
              <a:latin typeface="Calibri"/>
              <a:cs typeface="Calibri"/>
            </a:endParaRPr>
          </a:p>
          <a:p>
            <a:pPr marL="546825" indent="-427821">
              <a:spcBef>
                <a:spcPts val="1200"/>
              </a:spcBef>
              <a:buClr>
                <a:srgbClr val="1F7F85"/>
              </a:buClr>
              <a:buSzPct val="90000"/>
              <a:buFont typeface="Calibri"/>
              <a:buChar char="—"/>
              <a:tabLst>
                <a:tab pos="548333" algn="l"/>
              </a:tabLst>
            </a:pPr>
            <a:r>
              <a:rPr lang="en-GB" sz="2800" dirty="0">
                <a:latin typeface="Cambria"/>
                <a:cs typeface="Cambria"/>
              </a:rPr>
              <a:t>Physical</a:t>
            </a:r>
            <a:r>
              <a:rPr lang="en-GB" sz="2800" spc="71" dirty="0">
                <a:latin typeface="Cambria"/>
                <a:cs typeface="Cambria"/>
              </a:rPr>
              <a:t> </a:t>
            </a:r>
            <a:r>
              <a:rPr lang="en-GB" sz="2800" dirty="0">
                <a:latin typeface="Cambria"/>
                <a:cs typeface="Cambria"/>
              </a:rPr>
              <a:t>and</a:t>
            </a:r>
            <a:r>
              <a:rPr lang="en-GB" sz="2800" spc="71" dirty="0">
                <a:latin typeface="Cambria"/>
                <a:cs typeface="Cambria"/>
              </a:rPr>
              <a:t> </a:t>
            </a:r>
            <a:r>
              <a:rPr lang="en-GB" sz="2800" dirty="0">
                <a:latin typeface="Cambria"/>
                <a:cs typeface="Cambria"/>
              </a:rPr>
              <a:t>mental</a:t>
            </a:r>
            <a:r>
              <a:rPr lang="en-GB" sz="2800" spc="71" dirty="0">
                <a:latin typeface="Cambria"/>
                <a:cs typeface="Cambria"/>
              </a:rPr>
              <a:t> </a:t>
            </a:r>
            <a:r>
              <a:rPr lang="en-GB" sz="2800" dirty="0">
                <a:latin typeface="Cambria"/>
                <a:cs typeface="Cambria"/>
              </a:rPr>
              <a:t>health</a:t>
            </a:r>
            <a:r>
              <a:rPr lang="en-GB" sz="2800" spc="71" dirty="0">
                <a:latin typeface="Cambria"/>
                <a:cs typeface="Cambria"/>
              </a:rPr>
              <a:t> </a:t>
            </a:r>
            <a:r>
              <a:rPr lang="en-GB" sz="2800" dirty="0">
                <a:latin typeface="Cambria"/>
                <a:cs typeface="Cambria"/>
              </a:rPr>
              <a:t>is</a:t>
            </a:r>
            <a:r>
              <a:rPr lang="en-GB" sz="2800" spc="71" dirty="0">
                <a:latin typeface="Cambria"/>
                <a:cs typeface="Cambria"/>
              </a:rPr>
              <a:t> </a:t>
            </a:r>
            <a:r>
              <a:rPr lang="en-GB" sz="2800" dirty="0">
                <a:latin typeface="Cambria"/>
                <a:cs typeface="Cambria"/>
              </a:rPr>
              <a:t>not</a:t>
            </a:r>
            <a:r>
              <a:rPr lang="en-GB" sz="2800" spc="71" dirty="0">
                <a:latin typeface="Cambria"/>
                <a:cs typeface="Cambria"/>
              </a:rPr>
              <a:t> </a:t>
            </a:r>
            <a:r>
              <a:rPr lang="en-GB" sz="2800" dirty="0">
                <a:latin typeface="Cambria"/>
                <a:cs typeface="Cambria"/>
              </a:rPr>
              <a:t>possible</a:t>
            </a:r>
            <a:r>
              <a:rPr lang="en-GB" sz="2800" spc="71" dirty="0">
                <a:latin typeface="Cambria"/>
                <a:cs typeface="Cambria"/>
              </a:rPr>
              <a:t> </a:t>
            </a:r>
            <a:r>
              <a:rPr lang="en-GB" sz="2800" dirty="0">
                <a:latin typeface="Cambria"/>
                <a:cs typeface="Cambria"/>
              </a:rPr>
              <a:t>without</a:t>
            </a:r>
            <a:r>
              <a:rPr lang="en-GB" sz="2800" spc="71" dirty="0">
                <a:latin typeface="Cambria"/>
                <a:cs typeface="Cambria"/>
              </a:rPr>
              <a:t> </a:t>
            </a:r>
            <a:r>
              <a:rPr lang="en-GB" sz="2800" dirty="0">
                <a:latin typeface="Cambria"/>
                <a:cs typeface="Cambria"/>
              </a:rPr>
              <a:t>a</a:t>
            </a:r>
            <a:r>
              <a:rPr lang="en-GB" sz="2800" spc="71" dirty="0">
                <a:latin typeface="Cambria"/>
                <a:cs typeface="Cambria"/>
              </a:rPr>
              <a:t> </a:t>
            </a:r>
            <a:r>
              <a:rPr lang="en-GB" sz="2800" dirty="0">
                <a:latin typeface="Cambria"/>
                <a:cs typeface="Cambria"/>
              </a:rPr>
              <a:t>healthy</a:t>
            </a:r>
            <a:r>
              <a:rPr lang="en-GB" sz="2800" spc="71" dirty="0">
                <a:latin typeface="Cambria"/>
                <a:cs typeface="Cambria"/>
              </a:rPr>
              <a:t> </a:t>
            </a:r>
            <a:r>
              <a:rPr lang="en-GB" sz="2800" spc="-24" dirty="0">
                <a:latin typeface="Cambria"/>
                <a:cs typeface="Cambria"/>
              </a:rPr>
              <a:t>brain.</a:t>
            </a:r>
            <a:endParaRPr lang="en-GB" sz="2800" dirty="0">
              <a:latin typeface="Cambria"/>
              <a:cs typeface="Cambria"/>
            </a:endParaRPr>
          </a:p>
          <a:p>
            <a:pPr marL="546825" marR="287724" indent="-427821">
              <a:spcBef>
                <a:spcPts val="1200"/>
              </a:spcBef>
              <a:buClr>
                <a:srgbClr val="1F7F85"/>
              </a:buClr>
              <a:buSzPct val="90000"/>
              <a:buFont typeface="Calibri"/>
              <a:buChar char="—"/>
              <a:tabLst>
                <a:tab pos="548333" algn="l"/>
              </a:tabLst>
            </a:pPr>
            <a:r>
              <a:rPr lang="en-GB" sz="2800" dirty="0">
                <a:latin typeface="Cambria"/>
                <a:cs typeface="Cambria"/>
              </a:rPr>
              <a:t>One</a:t>
            </a:r>
            <a:r>
              <a:rPr lang="en-GB" sz="2800" spc="36" dirty="0">
                <a:latin typeface="Cambria"/>
                <a:cs typeface="Cambria"/>
              </a:rPr>
              <a:t> </a:t>
            </a:r>
            <a:r>
              <a:rPr lang="en-GB" sz="2800" dirty="0">
                <a:latin typeface="Cambria"/>
                <a:cs typeface="Cambria"/>
              </a:rPr>
              <a:t>in</a:t>
            </a:r>
            <a:r>
              <a:rPr lang="en-GB" sz="2800" spc="36" dirty="0">
                <a:latin typeface="Cambria"/>
                <a:cs typeface="Cambria"/>
              </a:rPr>
              <a:t> </a:t>
            </a:r>
            <a:r>
              <a:rPr lang="en-GB" sz="2800" spc="-24" dirty="0">
                <a:latin typeface="Cambria"/>
                <a:cs typeface="Cambria"/>
              </a:rPr>
              <a:t>three</a:t>
            </a:r>
            <a:r>
              <a:rPr lang="en-GB" sz="2800" spc="47" dirty="0">
                <a:latin typeface="Cambria"/>
                <a:cs typeface="Cambria"/>
              </a:rPr>
              <a:t> </a:t>
            </a:r>
            <a:r>
              <a:rPr lang="en-GB" sz="2800" dirty="0">
                <a:latin typeface="Cambria"/>
                <a:cs typeface="Cambria"/>
              </a:rPr>
              <a:t>people</a:t>
            </a:r>
            <a:r>
              <a:rPr lang="en-GB" sz="2800" spc="36" dirty="0">
                <a:latin typeface="Cambria"/>
                <a:cs typeface="Cambria"/>
              </a:rPr>
              <a:t> </a:t>
            </a:r>
            <a:r>
              <a:rPr lang="en-GB" sz="2800" dirty="0">
                <a:latin typeface="Cambria"/>
                <a:cs typeface="Cambria"/>
              </a:rPr>
              <a:t>is</a:t>
            </a:r>
            <a:r>
              <a:rPr lang="en-GB" sz="2800" spc="47" dirty="0">
                <a:latin typeface="Cambria"/>
                <a:cs typeface="Cambria"/>
              </a:rPr>
              <a:t> </a:t>
            </a:r>
            <a:r>
              <a:rPr lang="en-GB" sz="2800" dirty="0">
                <a:latin typeface="Cambria"/>
                <a:cs typeface="Cambria"/>
              </a:rPr>
              <a:t>affected</a:t>
            </a:r>
            <a:r>
              <a:rPr lang="en-GB" sz="2800" spc="36" dirty="0">
                <a:latin typeface="Cambria"/>
                <a:cs typeface="Cambria"/>
              </a:rPr>
              <a:t> </a:t>
            </a:r>
            <a:r>
              <a:rPr lang="en-GB" sz="2800" dirty="0">
                <a:latin typeface="Cambria"/>
                <a:cs typeface="Cambria"/>
              </a:rPr>
              <a:t>by</a:t>
            </a:r>
            <a:r>
              <a:rPr lang="en-GB" sz="2800" spc="47" dirty="0">
                <a:latin typeface="Cambria"/>
                <a:cs typeface="Cambria"/>
              </a:rPr>
              <a:t> </a:t>
            </a:r>
            <a:r>
              <a:rPr lang="en-GB" sz="2800" dirty="0">
                <a:latin typeface="Cambria"/>
                <a:cs typeface="Cambria"/>
              </a:rPr>
              <a:t>a</a:t>
            </a:r>
            <a:r>
              <a:rPr lang="en-GB" sz="2800" spc="36" dirty="0">
                <a:latin typeface="Cambria"/>
                <a:cs typeface="Cambria"/>
              </a:rPr>
              <a:t> </a:t>
            </a:r>
            <a:r>
              <a:rPr lang="en-GB" sz="2800" dirty="0">
                <a:latin typeface="Cambria"/>
                <a:cs typeface="Cambria"/>
              </a:rPr>
              <a:t>brain</a:t>
            </a:r>
            <a:r>
              <a:rPr lang="en-GB" sz="2800" spc="36" dirty="0">
                <a:latin typeface="Cambria"/>
                <a:cs typeface="Cambria"/>
              </a:rPr>
              <a:t> </a:t>
            </a:r>
            <a:r>
              <a:rPr lang="en-GB" sz="2800" dirty="0">
                <a:latin typeface="Cambria"/>
                <a:cs typeface="Cambria"/>
              </a:rPr>
              <a:t>disease.</a:t>
            </a:r>
            <a:r>
              <a:rPr lang="en-GB" sz="2800" spc="47" dirty="0">
                <a:latin typeface="Cambria"/>
                <a:cs typeface="Cambria"/>
              </a:rPr>
              <a:t> </a:t>
            </a:r>
            <a:r>
              <a:rPr lang="en-GB" sz="2800" dirty="0">
                <a:latin typeface="Cambria"/>
                <a:cs typeface="Cambria"/>
              </a:rPr>
              <a:t>This</a:t>
            </a:r>
            <a:r>
              <a:rPr lang="en-GB" sz="2800" spc="36" dirty="0">
                <a:latin typeface="Cambria"/>
                <a:cs typeface="Cambria"/>
              </a:rPr>
              <a:t> </a:t>
            </a:r>
            <a:r>
              <a:rPr lang="en-GB" sz="2800" dirty="0">
                <a:latin typeface="Cambria"/>
                <a:cs typeface="Cambria"/>
              </a:rPr>
              <a:t>means</a:t>
            </a:r>
            <a:r>
              <a:rPr lang="en-GB" sz="2800" spc="47" dirty="0">
                <a:latin typeface="Cambria"/>
                <a:cs typeface="Cambria"/>
              </a:rPr>
              <a:t> </a:t>
            </a:r>
            <a:r>
              <a:rPr lang="en-GB" sz="2800" spc="-24" dirty="0">
                <a:latin typeface="Cambria"/>
                <a:cs typeface="Cambria"/>
              </a:rPr>
              <a:t>indi</a:t>
            </a:r>
            <a:r>
              <a:rPr lang="en-GB" sz="2800" dirty="0">
                <a:latin typeface="Cambria"/>
                <a:cs typeface="Cambria"/>
              </a:rPr>
              <a:t>vidual</a:t>
            </a:r>
            <a:r>
              <a:rPr lang="en-GB" sz="2800" spc="71" dirty="0">
                <a:latin typeface="Cambria"/>
                <a:cs typeface="Cambria"/>
              </a:rPr>
              <a:t> </a:t>
            </a:r>
            <a:r>
              <a:rPr lang="en-GB" sz="2800" dirty="0">
                <a:latin typeface="Cambria"/>
                <a:cs typeface="Cambria"/>
              </a:rPr>
              <a:t>suffering,</a:t>
            </a:r>
            <a:r>
              <a:rPr lang="en-GB" sz="2800" spc="83" dirty="0">
                <a:latin typeface="Cambria"/>
                <a:cs typeface="Cambria"/>
              </a:rPr>
              <a:t> </a:t>
            </a:r>
            <a:r>
              <a:rPr lang="en-GB" sz="2800" dirty="0">
                <a:latin typeface="Cambria"/>
                <a:cs typeface="Cambria"/>
              </a:rPr>
              <a:t>loss</a:t>
            </a:r>
            <a:r>
              <a:rPr lang="en-GB" sz="2800" spc="71" dirty="0">
                <a:latin typeface="Cambria"/>
                <a:cs typeface="Cambria"/>
              </a:rPr>
              <a:t> </a:t>
            </a:r>
            <a:r>
              <a:rPr lang="en-GB" sz="2800" dirty="0">
                <a:latin typeface="Cambria"/>
                <a:cs typeface="Cambria"/>
              </a:rPr>
              <a:t>of</a:t>
            </a:r>
            <a:r>
              <a:rPr lang="en-GB" sz="2800" spc="83" dirty="0">
                <a:latin typeface="Cambria"/>
                <a:cs typeface="Cambria"/>
              </a:rPr>
              <a:t> </a:t>
            </a:r>
            <a:r>
              <a:rPr lang="en-GB" sz="2800" dirty="0">
                <a:latin typeface="Cambria"/>
                <a:cs typeface="Cambria"/>
              </a:rPr>
              <a:t>quality</a:t>
            </a:r>
            <a:r>
              <a:rPr lang="en-GB" sz="2800" spc="71" dirty="0">
                <a:latin typeface="Cambria"/>
                <a:cs typeface="Cambria"/>
              </a:rPr>
              <a:t> </a:t>
            </a:r>
            <a:r>
              <a:rPr lang="en-GB" sz="2800" dirty="0">
                <a:latin typeface="Cambria"/>
                <a:cs typeface="Cambria"/>
              </a:rPr>
              <a:t>of</a:t>
            </a:r>
            <a:r>
              <a:rPr lang="en-GB" sz="2800" spc="83" dirty="0">
                <a:latin typeface="Cambria"/>
                <a:cs typeface="Cambria"/>
              </a:rPr>
              <a:t> </a:t>
            </a:r>
            <a:r>
              <a:rPr lang="en-GB" sz="2800" dirty="0">
                <a:latin typeface="Cambria"/>
                <a:cs typeface="Cambria"/>
              </a:rPr>
              <a:t>life</a:t>
            </a:r>
            <a:r>
              <a:rPr lang="en-GB" sz="2800" spc="83" dirty="0">
                <a:latin typeface="Cambria"/>
                <a:cs typeface="Cambria"/>
              </a:rPr>
              <a:t> </a:t>
            </a:r>
            <a:r>
              <a:rPr lang="en-GB" sz="2800" dirty="0">
                <a:latin typeface="Cambria"/>
                <a:cs typeface="Cambria"/>
              </a:rPr>
              <a:t>and</a:t>
            </a:r>
            <a:r>
              <a:rPr lang="en-GB" sz="2800" spc="71" dirty="0">
                <a:latin typeface="Cambria"/>
                <a:cs typeface="Cambria"/>
              </a:rPr>
              <a:t> </a:t>
            </a:r>
            <a:r>
              <a:rPr lang="en-GB" sz="2800" dirty="0">
                <a:latin typeface="Cambria"/>
                <a:cs typeface="Cambria"/>
              </a:rPr>
              <a:t>autonomy</a:t>
            </a:r>
            <a:r>
              <a:rPr lang="en-GB" sz="2800" spc="83" dirty="0">
                <a:latin typeface="Cambria"/>
                <a:cs typeface="Cambria"/>
              </a:rPr>
              <a:t> </a:t>
            </a:r>
            <a:r>
              <a:rPr lang="en-GB" sz="2800" dirty="0">
                <a:latin typeface="Cambria"/>
                <a:cs typeface="Cambria"/>
              </a:rPr>
              <a:t>and</a:t>
            </a:r>
            <a:r>
              <a:rPr lang="en-GB" sz="2800" spc="71" dirty="0">
                <a:latin typeface="Cambria"/>
                <a:cs typeface="Cambria"/>
              </a:rPr>
              <a:t> </a:t>
            </a:r>
            <a:r>
              <a:rPr lang="en-GB" sz="2800" spc="-24" dirty="0">
                <a:latin typeface="Cambria"/>
                <a:cs typeface="Cambria"/>
              </a:rPr>
              <a:t>reduced productivity</a:t>
            </a:r>
            <a:r>
              <a:rPr lang="en-GB" sz="2800" spc="47" dirty="0">
                <a:latin typeface="Cambria"/>
                <a:cs typeface="Cambria"/>
              </a:rPr>
              <a:t> </a:t>
            </a:r>
            <a:r>
              <a:rPr lang="en-GB" sz="2800" dirty="0">
                <a:latin typeface="Cambria"/>
                <a:cs typeface="Cambria"/>
              </a:rPr>
              <a:t>of</a:t>
            </a:r>
            <a:r>
              <a:rPr lang="en-GB" sz="2800" spc="47" dirty="0">
                <a:latin typeface="Cambria"/>
                <a:cs typeface="Cambria"/>
              </a:rPr>
              <a:t> </a:t>
            </a:r>
            <a:r>
              <a:rPr lang="en-GB" sz="2800" dirty="0">
                <a:latin typeface="Cambria"/>
                <a:cs typeface="Cambria"/>
              </a:rPr>
              <a:t>hundreds</a:t>
            </a:r>
            <a:r>
              <a:rPr lang="en-GB" sz="2800" spc="47" dirty="0">
                <a:latin typeface="Cambria"/>
                <a:cs typeface="Cambria"/>
              </a:rPr>
              <a:t> </a:t>
            </a:r>
            <a:r>
              <a:rPr lang="en-GB" sz="2800" dirty="0">
                <a:latin typeface="Cambria"/>
                <a:cs typeface="Cambria"/>
              </a:rPr>
              <a:t>of</a:t>
            </a:r>
            <a:r>
              <a:rPr lang="en-GB" sz="2800" spc="47" dirty="0">
                <a:latin typeface="Cambria"/>
                <a:cs typeface="Cambria"/>
              </a:rPr>
              <a:t> </a:t>
            </a:r>
            <a:r>
              <a:rPr lang="en-GB" sz="2800" dirty="0">
                <a:latin typeface="Cambria"/>
                <a:cs typeface="Cambria"/>
              </a:rPr>
              <a:t>millions</a:t>
            </a:r>
            <a:r>
              <a:rPr lang="en-GB" sz="2800" spc="47" dirty="0">
                <a:latin typeface="Cambria"/>
                <a:cs typeface="Cambria"/>
              </a:rPr>
              <a:t> </a:t>
            </a:r>
            <a:r>
              <a:rPr lang="en-GB" sz="2800" dirty="0">
                <a:latin typeface="Cambria"/>
                <a:cs typeface="Cambria"/>
              </a:rPr>
              <a:t>of</a:t>
            </a:r>
            <a:r>
              <a:rPr lang="en-GB" sz="2800" spc="47" dirty="0">
                <a:latin typeface="Cambria"/>
                <a:cs typeface="Cambria"/>
              </a:rPr>
              <a:t> </a:t>
            </a:r>
            <a:r>
              <a:rPr lang="en-GB" sz="2800" dirty="0">
                <a:latin typeface="Cambria"/>
                <a:cs typeface="Cambria"/>
              </a:rPr>
              <a:t>people</a:t>
            </a:r>
            <a:r>
              <a:rPr lang="en-GB" sz="2800" spc="47" dirty="0">
                <a:latin typeface="Cambria"/>
                <a:cs typeface="Cambria"/>
              </a:rPr>
              <a:t> </a:t>
            </a:r>
            <a:r>
              <a:rPr lang="en-GB" sz="2800" dirty="0">
                <a:latin typeface="Cambria"/>
                <a:cs typeface="Cambria"/>
              </a:rPr>
              <a:t>in</a:t>
            </a:r>
            <a:r>
              <a:rPr lang="en-GB" sz="2800" spc="47" dirty="0">
                <a:latin typeface="Cambria"/>
                <a:cs typeface="Cambria"/>
              </a:rPr>
              <a:t> </a:t>
            </a:r>
            <a:r>
              <a:rPr lang="en-GB" sz="2800" dirty="0">
                <a:latin typeface="Cambria"/>
                <a:cs typeface="Cambria"/>
              </a:rPr>
              <a:t>Germany</a:t>
            </a:r>
            <a:r>
              <a:rPr lang="en-GB" sz="2800" spc="59" dirty="0">
                <a:latin typeface="Cambria"/>
                <a:cs typeface="Cambria"/>
              </a:rPr>
              <a:t> </a:t>
            </a:r>
            <a:r>
              <a:rPr lang="en-GB" sz="2800" spc="-24" dirty="0">
                <a:latin typeface="Cambria"/>
                <a:cs typeface="Cambria"/>
              </a:rPr>
              <a:t>alone.</a:t>
            </a:r>
            <a:endParaRPr lang="en-GB" sz="2800" dirty="0">
              <a:latin typeface="Cambria"/>
              <a:cs typeface="Cambria"/>
            </a:endParaRPr>
          </a:p>
          <a:p>
            <a:pPr marL="546825" marR="186795" indent="-427821" algn="just">
              <a:spcBef>
                <a:spcPts val="1200"/>
              </a:spcBef>
              <a:buClr>
                <a:srgbClr val="1F7F85"/>
              </a:buClr>
              <a:buSzPct val="90000"/>
              <a:buFont typeface="Calibri"/>
              <a:buChar char="—"/>
              <a:tabLst>
                <a:tab pos="548333" algn="l"/>
              </a:tabLst>
            </a:pPr>
            <a:r>
              <a:rPr lang="en-GB" sz="2800" dirty="0">
                <a:latin typeface="Cambria"/>
                <a:cs typeface="Cambria"/>
              </a:rPr>
              <a:t>Brain health</a:t>
            </a:r>
            <a:r>
              <a:rPr lang="en-GB" sz="2800" spc="12" dirty="0">
                <a:latin typeface="Cambria"/>
                <a:cs typeface="Cambria"/>
              </a:rPr>
              <a:t> </a:t>
            </a:r>
            <a:r>
              <a:rPr lang="en-GB" sz="2800" dirty="0">
                <a:latin typeface="Cambria"/>
                <a:cs typeface="Cambria"/>
              </a:rPr>
              <a:t>is the</a:t>
            </a:r>
            <a:r>
              <a:rPr lang="en-GB" sz="2800" spc="12" dirty="0">
                <a:latin typeface="Cambria"/>
                <a:cs typeface="Cambria"/>
              </a:rPr>
              <a:t> </a:t>
            </a:r>
            <a:r>
              <a:rPr lang="en-GB" sz="2800" dirty="0">
                <a:latin typeface="Cambria"/>
                <a:cs typeface="Cambria"/>
              </a:rPr>
              <a:t>most important</a:t>
            </a:r>
            <a:r>
              <a:rPr lang="en-GB" sz="2800" spc="12" dirty="0">
                <a:latin typeface="Cambria"/>
                <a:cs typeface="Cambria"/>
              </a:rPr>
              <a:t> </a:t>
            </a:r>
            <a:r>
              <a:rPr lang="en-GB" sz="2800" dirty="0">
                <a:latin typeface="Cambria"/>
                <a:cs typeface="Cambria"/>
              </a:rPr>
              <a:t>national </a:t>
            </a:r>
            <a:r>
              <a:rPr lang="en-GB" sz="2800" spc="-24" dirty="0">
                <a:latin typeface="Cambria"/>
                <a:cs typeface="Cambria"/>
              </a:rPr>
              <a:t>resource</a:t>
            </a:r>
            <a:r>
              <a:rPr lang="en-GB" sz="2800" spc="12" dirty="0">
                <a:latin typeface="Cambria"/>
                <a:cs typeface="Cambria"/>
              </a:rPr>
              <a:t> </a:t>
            </a:r>
            <a:r>
              <a:rPr lang="en-GB" sz="2800" dirty="0">
                <a:latin typeface="Cambria"/>
                <a:cs typeface="Cambria"/>
              </a:rPr>
              <a:t>for our</a:t>
            </a:r>
            <a:r>
              <a:rPr lang="en-GB" sz="2800" spc="12" dirty="0">
                <a:latin typeface="Cambria"/>
                <a:cs typeface="Cambria"/>
              </a:rPr>
              <a:t> </a:t>
            </a:r>
            <a:r>
              <a:rPr lang="en-GB" sz="2800" spc="-24" dirty="0">
                <a:latin typeface="Cambria"/>
                <a:cs typeface="Cambria"/>
              </a:rPr>
              <a:t>society </a:t>
            </a:r>
            <a:r>
              <a:rPr lang="en-GB" sz="2800" dirty="0">
                <a:latin typeface="Cambria"/>
                <a:cs typeface="Cambria"/>
              </a:rPr>
              <a:t>and</a:t>
            </a:r>
            <a:r>
              <a:rPr lang="en-GB" sz="2800" spc="83" dirty="0">
                <a:latin typeface="Cambria"/>
                <a:cs typeface="Cambria"/>
              </a:rPr>
              <a:t> </a:t>
            </a:r>
            <a:r>
              <a:rPr lang="en-GB" sz="2800" dirty="0">
                <a:latin typeface="Cambria"/>
                <a:cs typeface="Cambria"/>
              </a:rPr>
              <a:t>a</a:t>
            </a:r>
            <a:r>
              <a:rPr lang="en-GB" sz="2800" spc="95" dirty="0">
                <a:latin typeface="Cambria"/>
                <a:cs typeface="Cambria"/>
              </a:rPr>
              <a:t> </a:t>
            </a:r>
            <a:r>
              <a:rPr lang="en-GB" sz="2800" spc="-24" dirty="0">
                <a:latin typeface="Cambria"/>
                <a:cs typeface="Cambria"/>
              </a:rPr>
              <a:t>prerequisite</a:t>
            </a:r>
            <a:r>
              <a:rPr lang="en-GB" sz="2800" spc="83" dirty="0">
                <a:latin typeface="Cambria"/>
                <a:cs typeface="Cambria"/>
              </a:rPr>
              <a:t> </a:t>
            </a:r>
            <a:r>
              <a:rPr lang="en-GB" sz="2800" dirty="0">
                <a:latin typeface="Cambria"/>
                <a:cs typeface="Cambria"/>
              </a:rPr>
              <a:t>for</a:t>
            </a:r>
            <a:r>
              <a:rPr lang="en-GB" sz="2800" spc="95" dirty="0">
                <a:latin typeface="Cambria"/>
                <a:cs typeface="Cambria"/>
              </a:rPr>
              <a:t> </a:t>
            </a:r>
            <a:r>
              <a:rPr lang="en-GB" sz="2800" dirty="0">
                <a:latin typeface="Cambria"/>
                <a:cs typeface="Cambria"/>
              </a:rPr>
              <a:t>education,</a:t>
            </a:r>
            <a:r>
              <a:rPr lang="en-GB" sz="2800" spc="83" dirty="0">
                <a:latin typeface="Cambria"/>
                <a:cs typeface="Cambria"/>
              </a:rPr>
              <a:t> </a:t>
            </a:r>
            <a:r>
              <a:rPr lang="en-GB" sz="2800" spc="-24" dirty="0">
                <a:latin typeface="Cambria"/>
                <a:cs typeface="Cambria"/>
              </a:rPr>
              <a:t>creativity,</a:t>
            </a:r>
            <a:r>
              <a:rPr lang="en-GB" sz="2800" spc="95" dirty="0">
                <a:latin typeface="Cambria"/>
                <a:cs typeface="Cambria"/>
              </a:rPr>
              <a:t> </a:t>
            </a:r>
            <a:r>
              <a:rPr lang="en-GB" sz="2800" dirty="0">
                <a:latin typeface="Cambria"/>
                <a:cs typeface="Cambria"/>
              </a:rPr>
              <a:t>innovation</a:t>
            </a:r>
            <a:r>
              <a:rPr lang="en-GB" sz="2800" spc="83" dirty="0">
                <a:latin typeface="Cambria"/>
                <a:cs typeface="Cambria"/>
              </a:rPr>
              <a:t> </a:t>
            </a:r>
            <a:r>
              <a:rPr lang="en-GB" sz="2800" dirty="0">
                <a:latin typeface="Cambria"/>
                <a:cs typeface="Cambria"/>
              </a:rPr>
              <a:t>and</a:t>
            </a:r>
            <a:r>
              <a:rPr lang="en-GB" sz="2800" spc="95" dirty="0">
                <a:latin typeface="Cambria"/>
                <a:cs typeface="Cambria"/>
              </a:rPr>
              <a:t> </a:t>
            </a:r>
            <a:r>
              <a:rPr lang="en-GB" sz="2800" spc="-24" dirty="0">
                <a:latin typeface="Cambria"/>
                <a:cs typeface="Cambria"/>
              </a:rPr>
              <a:t>interna</a:t>
            </a:r>
            <a:r>
              <a:rPr lang="en-GB" sz="2800" dirty="0">
                <a:latin typeface="Cambria"/>
                <a:cs typeface="Cambria"/>
              </a:rPr>
              <a:t>tional</a:t>
            </a:r>
            <a:r>
              <a:rPr lang="en-GB" sz="2800" spc="107" dirty="0">
                <a:latin typeface="Cambria"/>
                <a:cs typeface="Cambria"/>
              </a:rPr>
              <a:t> </a:t>
            </a:r>
            <a:r>
              <a:rPr lang="en-GB" sz="2800" spc="-24" dirty="0">
                <a:latin typeface="Cambria"/>
                <a:cs typeface="Cambria"/>
              </a:rPr>
              <a:t>competitiveness.</a:t>
            </a:r>
            <a:endParaRPr lang="en-GB" sz="2800" dirty="0">
              <a:latin typeface="Cambria"/>
              <a:cs typeface="Cambria"/>
            </a:endParaRPr>
          </a:p>
          <a:p>
            <a:pPr marL="546825" marR="228974" indent="-427821">
              <a:spcBef>
                <a:spcPts val="1200"/>
              </a:spcBef>
              <a:buClr>
                <a:srgbClr val="1F7F85"/>
              </a:buClr>
              <a:buSzPct val="90000"/>
              <a:buFont typeface="Calibri"/>
              <a:buChar char="—"/>
              <a:tabLst>
                <a:tab pos="548333" algn="l"/>
              </a:tabLst>
            </a:pPr>
            <a:r>
              <a:rPr lang="en-GB" sz="2800" dirty="0">
                <a:latin typeface="Cambria"/>
                <a:cs typeface="Cambria"/>
              </a:rPr>
              <a:t>Brain</a:t>
            </a:r>
            <a:r>
              <a:rPr lang="en-GB" sz="2800" spc="83" dirty="0">
                <a:latin typeface="Cambria"/>
                <a:cs typeface="Cambria"/>
              </a:rPr>
              <a:t> </a:t>
            </a:r>
            <a:r>
              <a:rPr lang="en-GB" sz="2800" dirty="0">
                <a:latin typeface="Cambria"/>
                <a:cs typeface="Cambria"/>
              </a:rPr>
              <a:t>diseases</a:t>
            </a:r>
            <a:r>
              <a:rPr lang="en-GB" sz="2800" spc="83" dirty="0">
                <a:latin typeface="Cambria"/>
                <a:cs typeface="Cambria"/>
              </a:rPr>
              <a:t> </a:t>
            </a:r>
            <a:r>
              <a:rPr lang="en-GB" sz="2800" dirty="0">
                <a:latin typeface="Cambria"/>
                <a:cs typeface="Cambria"/>
              </a:rPr>
              <a:t>cause</a:t>
            </a:r>
            <a:r>
              <a:rPr lang="en-GB" sz="2800" spc="83" dirty="0">
                <a:latin typeface="Cambria"/>
                <a:cs typeface="Cambria"/>
              </a:rPr>
              <a:t> </a:t>
            </a:r>
            <a:r>
              <a:rPr lang="en-GB" sz="2800" dirty="0">
                <a:latin typeface="Cambria"/>
                <a:cs typeface="Cambria"/>
              </a:rPr>
              <a:t>a</a:t>
            </a:r>
            <a:r>
              <a:rPr lang="en-GB" sz="2800" spc="95" dirty="0">
                <a:latin typeface="Cambria"/>
                <a:cs typeface="Cambria"/>
              </a:rPr>
              <a:t> </a:t>
            </a:r>
            <a:r>
              <a:rPr lang="en-GB" sz="2800" dirty="0">
                <a:latin typeface="Cambria"/>
                <a:cs typeface="Cambria"/>
              </a:rPr>
              <a:t>high</a:t>
            </a:r>
            <a:r>
              <a:rPr lang="en-GB" sz="2800" spc="83" dirty="0">
                <a:latin typeface="Cambria"/>
                <a:cs typeface="Cambria"/>
              </a:rPr>
              <a:t> </a:t>
            </a:r>
            <a:r>
              <a:rPr lang="en-GB" sz="2800" dirty="0">
                <a:latin typeface="Cambria"/>
                <a:cs typeface="Cambria"/>
              </a:rPr>
              <a:t>health</a:t>
            </a:r>
            <a:r>
              <a:rPr lang="en-GB" sz="2800" spc="83" dirty="0">
                <a:latin typeface="Cambria"/>
                <a:cs typeface="Cambria"/>
              </a:rPr>
              <a:t> </a:t>
            </a:r>
            <a:r>
              <a:rPr lang="en-GB" sz="2800" dirty="0">
                <a:latin typeface="Cambria"/>
                <a:cs typeface="Cambria"/>
              </a:rPr>
              <a:t>economic</a:t>
            </a:r>
            <a:r>
              <a:rPr lang="en-GB" sz="2800" spc="83" dirty="0">
                <a:latin typeface="Cambria"/>
                <a:cs typeface="Cambria"/>
              </a:rPr>
              <a:t> </a:t>
            </a:r>
            <a:r>
              <a:rPr lang="en-GB" sz="2800" dirty="0">
                <a:latin typeface="Cambria"/>
                <a:cs typeface="Cambria"/>
              </a:rPr>
              <a:t>burden.</a:t>
            </a:r>
            <a:r>
              <a:rPr lang="en-GB" sz="2800" spc="95" dirty="0">
                <a:latin typeface="Cambria"/>
                <a:cs typeface="Cambria"/>
              </a:rPr>
              <a:t> B</a:t>
            </a:r>
            <a:r>
              <a:rPr lang="en-GB" sz="2800" dirty="0">
                <a:latin typeface="Cambria"/>
                <a:cs typeface="Cambria"/>
              </a:rPr>
              <a:t>rain diseases </a:t>
            </a:r>
            <a:r>
              <a:rPr lang="en-GB" sz="2800" spc="-24" dirty="0">
                <a:latin typeface="Cambria"/>
                <a:cs typeface="Cambria"/>
              </a:rPr>
              <a:t>result</a:t>
            </a:r>
            <a:r>
              <a:rPr lang="en-GB" sz="2800" spc="12" dirty="0">
                <a:latin typeface="Cambria"/>
                <a:cs typeface="Cambria"/>
              </a:rPr>
              <a:t> </a:t>
            </a:r>
            <a:r>
              <a:rPr lang="en-GB" sz="2800" dirty="0">
                <a:latin typeface="Cambria"/>
                <a:cs typeface="Cambria"/>
              </a:rPr>
              <a:t>in </a:t>
            </a:r>
            <a:r>
              <a:rPr lang="en-GB" sz="2800" spc="-24" dirty="0">
                <a:latin typeface="Cambria"/>
                <a:cs typeface="Cambria"/>
              </a:rPr>
              <a:t>direct</a:t>
            </a:r>
            <a:r>
              <a:rPr lang="en-GB" sz="2800" dirty="0">
                <a:latin typeface="Cambria"/>
                <a:cs typeface="Cambria"/>
              </a:rPr>
              <a:t> costs of</a:t>
            </a:r>
            <a:r>
              <a:rPr lang="en-GB" sz="2800" spc="12" dirty="0">
                <a:latin typeface="Cambria"/>
                <a:cs typeface="Cambria"/>
              </a:rPr>
              <a:t> </a:t>
            </a:r>
            <a:r>
              <a:rPr lang="en-GB" sz="2800" spc="-47" dirty="0">
                <a:latin typeface="Cambria"/>
                <a:cs typeface="Cambria"/>
              </a:rPr>
              <a:t>over</a:t>
            </a:r>
            <a:r>
              <a:rPr lang="en-GB" sz="2800" dirty="0">
                <a:latin typeface="Cambria"/>
                <a:cs typeface="Cambria"/>
              </a:rPr>
              <a:t> 60</a:t>
            </a:r>
            <a:r>
              <a:rPr lang="en-GB" sz="2800" spc="12" dirty="0">
                <a:latin typeface="Cambria"/>
                <a:cs typeface="Cambria"/>
              </a:rPr>
              <a:t> </a:t>
            </a:r>
            <a:r>
              <a:rPr lang="en-GB" sz="2800" dirty="0">
                <a:latin typeface="Cambria"/>
                <a:cs typeface="Cambria"/>
              </a:rPr>
              <a:t>billion euros</a:t>
            </a:r>
            <a:r>
              <a:rPr lang="en-GB" sz="2800" spc="12" dirty="0">
                <a:latin typeface="Cambria"/>
                <a:cs typeface="Cambria"/>
              </a:rPr>
              <a:t> </a:t>
            </a:r>
            <a:r>
              <a:rPr lang="en-GB" sz="2800" dirty="0">
                <a:latin typeface="Cambria"/>
                <a:cs typeface="Cambria"/>
              </a:rPr>
              <a:t>per </a:t>
            </a:r>
            <a:r>
              <a:rPr lang="en-GB" sz="2800" spc="-47" dirty="0">
                <a:latin typeface="Cambria"/>
                <a:cs typeface="Cambria"/>
              </a:rPr>
              <a:t>year</a:t>
            </a:r>
            <a:r>
              <a:rPr lang="en-GB" sz="2800" dirty="0">
                <a:latin typeface="Cambria"/>
                <a:cs typeface="Cambria"/>
              </a:rPr>
              <a:t> for</a:t>
            </a:r>
            <a:r>
              <a:rPr lang="en-GB" sz="2800" spc="12" dirty="0">
                <a:latin typeface="Cambria"/>
                <a:cs typeface="Cambria"/>
              </a:rPr>
              <a:t> </a:t>
            </a:r>
            <a:r>
              <a:rPr lang="en-GB" sz="2800" dirty="0">
                <a:latin typeface="Cambria"/>
                <a:cs typeface="Cambria"/>
              </a:rPr>
              <a:t>the</a:t>
            </a:r>
            <a:r>
              <a:rPr lang="en-GB" sz="2800" spc="12" dirty="0">
                <a:latin typeface="Cambria"/>
                <a:cs typeface="Cambria"/>
              </a:rPr>
              <a:t> </a:t>
            </a:r>
            <a:r>
              <a:rPr lang="en-GB" sz="2800" dirty="0">
                <a:latin typeface="Cambria"/>
                <a:cs typeface="Cambria"/>
              </a:rPr>
              <a:t>health</a:t>
            </a:r>
            <a:r>
              <a:rPr lang="en-GB" sz="2800" spc="12" dirty="0">
                <a:latin typeface="Cambria"/>
                <a:cs typeface="Cambria"/>
              </a:rPr>
              <a:t> </a:t>
            </a:r>
            <a:r>
              <a:rPr lang="en-GB" sz="2800" dirty="0">
                <a:latin typeface="Cambria"/>
                <a:cs typeface="Cambria"/>
              </a:rPr>
              <a:t>care</a:t>
            </a:r>
            <a:r>
              <a:rPr lang="en-GB" sz="2800" spc="12" dirty="0">
                <a:latin typeface="Cambria"/>
                <a:cs typeface="Cambria"/>
              </a:rPr>
              <a:t> </a:t>
            </a:r>
            <a:r>
              <a:rPr lang="en-GB" sz="2800" dirty="0">
                <a:latin typeface="Cambria"/>
                <a:cs typeface="Cambria"/>
              </a:rPr>
              <a:t>system.</a:t>
            </a:r>
            <a:r>
              <a:rPr lang="en-GB" sz="2800" spc="12" dirty="0">
                <a:latin typeface="Cambria"/>
                <a:cs typeface="Cambria"/>
              </a:rPr>
              <a:t> </a:t>
            </a:r>
            <a:r>
              <a:rPr lang="en-GB" sz="2800" dirty="0">
                <a:latin typeface="Cambria"/>
                <a:cs typeface="Cambria"/>
              </a:rPr>
              <a:t>This</a:t>
            </a:r>
            <a:r>
              <a:rPr lang="en-GB" sz="2800" spc="12" dirty="0">
                <a:latin typeface="Cambria"/>
                <a:cs typeface="Cambria"/>
              </a:rPr>
              <a:t> </a:t>
            </a:r>
            <a:r>
              <a:rPr lang="en-GB" sz="2800" dirty="0">
                <a:latin typeface="Cambria"/>
                <a:cs typeface="Cambria"/>
              </a:rPr>
              <a:t>amount</a:t>
            </a:r>
            <a:r>
              <a:rPr lang="en-GB" sz="2800" spc="12" dirty="0">
                <a:latin typeface="Cambria"/>
                <a:cs typeface="Cambria"/>
              </a:rPr>
              <a:t> </a:t>
            </a:r>
            <a:r>
              <a:rPr lang="en-GB" sz="2800" spc="-24" dirty="0">
                <a:latin typeface="Cambria"/>
                <a:cs typeface="Cambria"/>
              </a:rPr>
              <a:t>corresponds</a:t>
            </a:r>
            <a:r>
              <a:rPr lang="en-GB" sz="2800" spc="12" dirty="0">
                <a:latin typeface="Cambria"/>
                <a:cs typeface="Cambria"/>
              </a:rPr>
              <a:t> </a:t>
            </a:r>
            <a:r>
              <a:rPr lang="en-GB" sz="2800" dirty="0">
                <a:latin typeface="Cambria"/>
                <a:cs typeface="Cambria"/>
              </a:rPr>
              <a:t>to</a:t>
            </a:r>
            <a:r>
              <a:rPr lang="en-GB" sz="2800" spc="12" dirty="0">
                <a:latin typeface="Cambria"/>
                <a:cs typeface="Cambria"/>
              </a:rPr>
              <a:t> </a:t>
            </a:r>
            <a:r>
              <a:rPr lang="en-GB" sz="2800" dirty="0">
                <a:latin typeface="Cambria"/>
                <a:cs typeface="Cambria"/>
              </a:rPr>
              <a:t>almost</a:t>
            </a:r>
            <a:r>
              <a:rPr lang="en-GB" sz="2800" spc="24" dirty="0">
                <a:latin typeface="Cambria"/>
                <a:cs typeface="Cambria"/>
              </a:rPr>
              <a:t> </a:t>
            </a:r>
            <a:r>
              <a:rPr lang="en-GB" sz="2800" spc="-59" dirty="0">
                <a:latin typeface="Cambria"/>
                <a:cs typeface="Cambria"/>
              </a:rPr>
              <a:t>20%</a:t>
            </a:r>
            <a:r>
              <a:rPr lang="en-GB" sz="2800" dirty="0">
                <a:latin typeface="Cambria"/>
                <a:cs typeface="Cambria"/>
              </a:rPr>
              <a:t> of</a:t>
            </a:r>
            <a:r>
              <a:rPr lang="en-GB" sz="2800" spc="47" dirty="0">
                <a:latin typeface="Cambria"/>
                <a:cs typeface="Cambria"/>
              </a:rPr>
              <a:t> </a:t>
            </a:r>
            <a:r>
              <a:rPr lang="en-GB" sz="2800" dirty="0">
                <a:latin typeface="Cambria"/>
                <a:cs typeface="Cambria"/>
              </a:rPr>
              <a:t>all</a:t>
            </a:r>
            <a:r>
              <a:rPr lang="en-GB" sz="2800" spc="47" dirty="0">
                <a:latin typeface="Cambria"/>
                <a:cs typeface="Cambria"/>
              </a:rPr>
              <a:t> </a:t>
            </a:r>
            <a:r>
              <a:rPr lang="en-GB" sz="2800" dirty="0">
                <a:latin typeface="Cambria"/>
                <a:cs typeface="Cambria"/>
              </a:rPr>
              <a:t>health</a:t>
            </a:r>
            <a:r>
              <a:rPr lang="en-GB" sz="2800" spc="47" dirty="0">
                <a:latin typeface="Cambria"/>
                <a:cs typeface="Cambria"/>
              </a:rPr>
              <a:t> </a:t>
            </a:r>
            <a:r>
              <a:rPr lang="en-GB" sz="2800" dirty="0">
                <a:latin typeface="Cambria"/>
                <a:cs typeface="Cambria"/>
              </a:rPr>
              <a:t>spending.</a:t>
            </a:r>
            <a:r>
              <a:rPr lang="en-GB" sz="2800" spc="47" dirty="0">
                <a:latin typeface="Cambria"/>
                <a:cs typeface="Cambria"/>
              </a:rPr>
              <a:t> </a:t>
            </a:r>
            <a:r>
              <a:rPr lang="en-GB" sz="2800" dirty="0">
                <a:latin typeface="Cambria"/>
                <a:cs typeface="Cambria"/>
              </a:rPr>
              <a:t>The</a:t>
            </a:r>
            <a:r>
              <a:rPr lang="en-GB" sz="2800" spc="47" dirty="0">
                <a:latin typeface="Cambria"/>
                <a:cs typeface="Cambria"/>
              </a:rPr>
              <a:t> </a:t>
            </a:r>
            <a:r>
              <a:rPr lang="en-GB" sz="2800" dirty="0">
                <a:latin typeface="Cambria"/>
                <a:cs typeface="Cambria"/>
              </a:rPr>
              <a:t>total</a:t>
            </a:r>
            <a:r>
              <a:rPr lang="en-GB" sz="2800" spc="47" dirty="0">
                <a:latin typeface="Cambria"/>
                <a:cs typeface="Cambria"/>
              </a:rPr>
              <a:t> </a:t>
            </a:r>
            <a:r>
              <a:rPr lang="en-GB" sz="2800" dirty="0">
                <a:latin typeface="Cambria"/>
                <a:cs typeface="Cambria"/>
              </a:rPr>
              <a:t>costs</a:t>
            </a:r>
            <a:r>
              <a:rPr lang="en-GB" sz="2800" spc="47" dirty="0">
                <a:latin typeface="Cambria"/>
                <a:cs typeface="Cambria"/>
              </a:rPr>
              <a:t> </a:t>
            </a:r>
            <a:r>
              <a:rPr lang="en-GB" sz="2800" dirty="0">
                <a:latin typeface="Cambria"/>
                <a:cs typeface="Cambria"/>
              </a:rPr>
              <a:t>of</a:t>
            </a:r>
            <a:r>
              <a:rPr lang="en-GB" sz="2800" spc="47" dirty="0">
                <a:latin typeface="Cambria"/>
                <a:cs typeface="Cambria"/>
              </a:rPr>
              <a:t> </a:t>
            </a:r>
            <a:r>
              <a:rPr lang="en-GB" sz="2800" dirty="0">
                <a:latin typeface="Cambria"/>
                <a:cs typeface="Cambria"/>
              </a:rPr>
              <a:t>brain</a:t>
            </a:r>
            <a:r>
              <a:rPr lang="en-GB" sz="2800" spc="47" dirty="0">
                <a:latin typeface="Cambria"/>
                <a:cs typeface="Cambria"/>
              </a:rPr>
              <a:t> </a:t>
            </a:r>
            <a:r>
              <a:rPr lang="en-GB" sz="2800" dirty="0">
                <a:latin typeface="Cambria"/>
                <a:cs typeface="Cambria"/>
              </a:rPr>
              <a:t>diseases</a:t>
            </a:r>
            <a:r>
              <a:rPr lang="en-GB" sz="2800" spc="59" dirty="0">
                <a:latin typeface="Cambria"/>
                <a:cs typeface="Cambria"/>
              </a:rPr>
              <a:t> </a:t>
            </a:r>
            <a:r>
              <a:rPr lang="en-GB" sz="2800" dirty="0">
                <a:latin typeface="Cambria"/>
                <a:cs typeface="Cambria"/>
              </a:rPr>
              <a:t>for</a:t>
            </a:r>
            <a:r>
              <a:rPr lang="en-GB" sz="2800" spc="47" dirty="0">
                <a:latin typeface="Cambria"/>
                <a:cs typeface="Cambria"/>
              </a:rPr>
              <a:t> </a:t>
            </a:r>
            <a:r>
              <a:rPr lang="en-GB" sz="2800" dirty="0">
                <a:latin typeface="Cambria"/>
                <a:cs typeface="Cambria"/>
              </a:rPr>
              <a:t>the</a:t>
            </a:r>
            <a:r>
              <a:rPr lang="en-GB" sz="2800" spc="47" dirty="0">
                <a:latin typeface="Cambria"/>
                <a:cs typeface="Cambria"/>
              </a:rPr>
              <a:t> </a:t>
            </a:r>
            <a:r>
              <a:rPr lang="en-GB" sz="2800" spc="-47" dirty="0">
                <a:latin typeface="Cambria"/>
                <a:cs typeface="Cambria"/>
              </a:rPr>
              <a:t>Ger</a:t>
            </a:r>
            <a:r>
              <a:rPr lang="en-GB" sz="2800" dirty="0">
                <a:latin typeface="Cambria"/>
                <a:cs typeface="Cambria"/>
              </a:rPr>
              <a:t>man</a:t>
            </a:r>
            <a:r>
              <a:rPr lang="en-GB" sz="2800" spc="12" dirty="0">
                <a:latin typeface="Cambria"/>
                <a:cs typeface="Cambria"/>
              </a:rPr>
              <a:t> </a:t>
            </a:r>
            <a:r>
              <a:rPr lang="en-GB" sz="2800" dirty="0">
                <a:latin typeface="Cambria"/>
                <a:cs typeface="Cambria"/>
              </a:rPr>
              <a:t>national</a:t>
            </a:r>
            <a:r>
              <a:rPr lang="en-GB" sz="2800" spc="24" dirty="0">
                <a:latin typeface="Cambria"/>
                <a:cs typeface="Cambria"/>
              </a:rPr>
              <a:t> </a:t>
            </a:r>
            <a:r>
              <a:rPr lang="en-GB" sz="2800" dirty="0">
                <a:latin typeface="Cambria"/>
                <a:cs typeface="Cambria"/>
              </a:rPr>
              <a:t>economy</a:t>
            </a:r>
            <a:r>
              <a:rPr lang="en-GB" sz="2800" spc="24" dirty="0">
                <a:latin typeface="Cambria"/>
                <a:cs typeface="Cambria"/>
              </a:rPr>
              <a:t> </a:t>
            </a:r>
            <a:r>
              <a:rPr lang="en-GB" sz="2800" dirty="0">
                <a:latin typeface="Cambria"/>
                <a:cs typeface="Cambria"/>
              </a:rPr>
              <a:t>are</a:t>
            </a:r>
            <a:r>
              <a:rPr lang="en-GB" sz="2800" spc="24" dirty="0">
                <a:latin typeface="Cambria"/>
                <a:cs typeface="Cambria"/>
              </a:rPr>
              <a:t> </a:t>
            </a:r>
            <a:r>
              <a:rPr lang="en-GB" sz="2800" dirty="0">
                <a:latin typeface="Cambria"/>
                <a:cs typeface="Cambria"/>
              </a:rPr>
              <a:t>at</a:t>
            </a:r>
            <a:r>
              <a:rPr lang="en-GB" sz="2800" spc="24" dirty="0">
                <a:latin typeface="Cambria"/>
                <a:cs typeface="Cambria"/>
              </a:rPr>
              <a:t> </a:t>
            </a:r>
            <a:r>
              <a:rPr lang="en-GB" sz="2800" dirty="0">
                <a:latin typeface="Cambria"/>
                <a:cs typeface="Cambria"/>
              </a:rPr>
              <a:t>least</a:t>
            </a:r>
            <a:r>
              <a:rPr lang="en-GB" sz="2800" spc="12" dirty="0">
                <a:latin typeface="Cambria"/>
                <a:cs typeface="Cambria"/>
              </a:rPr>
              <a:t> </a:t>
            </a:r>
            <a:r>
              <a:rPr lang="en-GB" sz="2800" spc="-24" dirty="0">
                <a:latin typeface="Cambria"/>
                <a:cs typeface="Cambria"/>
              </a:rPr>
              <a:t>three</a:t>
            </a:r>
            <a:r>
              <a:rPr lang="en-GB" sz="2800" spc="24" dirty="0">
                <a:latin typeface="Cambria"/>
                <a:cs typeface="Cambria"/>
              </a:rPr>
              <a:t> </a:t>
            </a:r>
            <a:r>
              <a:rPr lang="en-GB" sz="2800" dirty="0">
                <a:latin typeface="Cambria"/>
                <a:cs typeface="Cambria"/>
              </a:rPr>
              <a:t>times</a:t>
            </a:r>
            <a:r>
              <a:rPr lang="en-GB" sz="2800" spc="24" dirty="0">
                <a:latin typeface="Cambria"/>
                <a:cs typeface="Cambria"/>
              </a:rPr>
              <a:t> </a:t>
            </a:r>
            <a:r>
              <a:rPr lang="en-GB" sz="2800" spc="-24" dirty="0">
                <a:latin typeface="Cambria"/>
                <a:cs typeface="Cambria"/>
              </a:rPr>
              <a:t>higher.</a:t>
            </a:r>
            <a:endParaRPr lang="en-GB" sz="2800" dirty="0">
              <a:latin typeface="Cambria"/>
              <a:cs typeface="Cambria"/>
            </a:endParaRPr>
          </a:p>
          <a:p>
            <a:pPr marL="546825" marR="486568" indent="-427821">
              <a:spcBef>
                <a:spcPts val="1200"/>
              </a:spcBef>
              <a:buClr>
                <a:srgbClr val="1F7F85"/>
              </a:buClr>
              <a:buSzPct val="90000"/>
              <a:buFont typeface="Calibri"/>
              <a:buChar char="—"/>
              <a:tabLst>
                <a:tab pos="548333" algn="l"/>
              </a:tabLst>
            </a:pPr>
            <a:r>
              <a:rPr lang="en-GB" sz="2800" spc="-24" dirty="0">
                <a:latin typeface="Cambria"/>
                <a:cs typeface="Cambria"/>
              </a:rPr>
              <a:t>Disorders</a:t>
            </a:r>
            <a:r>
              <a:rPr lang="en-GB" sz="2800" spc="71" dirty="0">
                <a:latin typeface="Cambria"/>
                <a:cs typeface="Cambria"/>
              </a:rPr>
              <a:t> </a:t>
            </a:r>
            <a:r>
              <a:rPr lang="en-GB" sz="2800" dirty="0">
                <a:latin typeface="Cambria"/>
                <a:cs typeface="Cambria"/>
              </a:rPr>
              <a:t>at</a:t>
            </a:r>
            <a:r>
              <a:rPr lang="en-GB" sz="2800" spc="71" dirty="0">
                <a:latin typeface="Cambria"/>
                <a:cs typeface="Cambria"/>
              </a:rPr>
              <a:t> </a:t>
            </a:r>
            <a:r>
              <a:rPr lang="en-GB" sz="2800" dirty="0">
                <a:latin typeface="Cambria"/>
                <a:cs typeface="Cambria"/>
              </a:rPr>
              <a:t>an</a:t>
            </a:r>
            <a:r>
              <a:rPr lang="en-GB" sz="2800" spc="83" dirty="0">
                <a:latin typeface="Cambria"/>
                <a:cs typeface="Cambria"/>
              </a:rPr>
              <a:t> </a:t>
            </a:r>
            <a:r>
              <a:rPr lang="en-GB" sz="2800" dirty="0">
                <a:latin typeface="Cambria"/>
                <a:cs typeface="Cambria"/>
              </a:rPr>
              <a:t>early</a:t>
            </a:r>
            <a:r>
              <a:rPr lang="en-GB" sz="2800" spc="71" dirty="0">
                <a:latin typeface="Cambria"/>
                <a:cs typeface="Cambria"/>
              </a:rPr>
              <a:t> </a:t>
            </a:r>
            <a:r>
              <a:rPr lang="en-GB" sz="2800" dirty="0">
                <a:latin typeface="Cambria"/>
                <a:cs typeface="Cambria"/>
              </a:rPr>
              <a:t>age</a:t>
            </a:r>
            <a:r>
              <a:rPr lang="en-GB" sz="2800" spc="83" dirty="0">
                <a:latin typeface="Cambria"/>
                <a:cs typeface="Cambria"/>
              </a:rPr>
              <a:t> </a:t>
            </a:r>
            <a:r>
              <a:rPr lang="en-GB" sz="2800" dirty="0">
                <a:latin typeface="Cambria"/>
                <a:cs typeface="Cambria"/>
              </a:rPr>
              <a:t>can</a:t>
            </a:r>
            <a:r>
              <a:rPr lang="en-GB" sz="2800" spc="71" dirty="0">
                <a:latin typeface="Cambria"/>
                <a:cs typeface="Cambria"/>
              </a:rPr>
              <a:t> </a:t>
            </a:r>
            <a:r>
              <a:rPr lang="en-GB" sz="2800" dirty="0">
                <a:latin typeface="Cambria"/>
                <a:cs typeface="Cambria"/>
              </a:rPr>
              <a:t>have</a:t>
            </a:r>
            <a:r>
              <a:rPr lang="en-GB" sz="2800" spc="83" dirty="0">
                <a:latin typeface="Cambria"/>
                <a:cs typeface="Cambria"/>
              </a:rPr>
              <a:t> </a:t>
            </a:r>
            <a:r>
              <a:rPr lang="en-GB" sz="2800" dirty="0">
                <a:latin typeface="Cambria"/>
                <a:cs typeface="Cambria"/>
              </a:rPr>
              <a:t>effects</a:t>
            </a:r>
            <a:r>
              <a:rPr lang="en-GB" sz="2800" spc="71" dirty="0">
                <a:latin typeface="Cambria"/>
                <a:cs typeface="Cambria"/>
              </a:rPr>
              <a:t> </a:t>
            </a:r>
            <a:r>
              <a:rPr lang="en-GB" sz="2800" dirty="0">
                <a:latin typeface="Cambria"/>
                <a:cs typeface="Cambria"/>
              </a:rPr>
              <a:t>throughout</a:t>
            </a:r>
            <a:r>
              <a:rPr lang="en-GB" sz="2800" spc="83" dirty="0">
                <a:latin typeface="Cambria"/>
                <a:cs typeface="Cambria"/>
              </a:rPr>
              <a:t> </a:t>
            </a:r>
            <a:r>
              <a:rPr lang="en-GB" sz="2800" dirty="0">
                <a:latin typeface="Cambria"/>
                <a:cs typeface="Cambria"/>
              </a:rPr>
              <a:t>life,</a:t>
            </a:r>
            <a:r>
              <a:rPr lang="en-GB" sz="2800" spc="71" dirty="0">
                <a:latin typeface="Cambria"/>
                <a:cs typeface="Cambria"/>
              </a:rPr>
              <a:t> </a:t>
            </a:r>
            <a:r>
              <a:rPr lang="en-GB" sz="2800" dirty="0">
                <a:latin typeface="Cambria"/>
                <a:cs typeface="Cambria"/>
              </a:rPr>
              <a:t>e.g.,</a:t>
            </a:r>
            <a:r>
              <a:rPr lang="en-GB" sz="2800" spc="71" dirty="0">
                <a:latin typeface="Cambria"/>
                <a:cs typeface="Cambria"/>
              </a:rPr>
              <a:t> </a:t>
            </a:r>
            <a:r>
              <a:rPr lang="en-GB" sz="2800" spc="-59" dirty="0">
                <a:latin typeface="Cambria"/>
                <a:cs typeface="Cambria"/>
              </a:rPr>
              <a:t>on</a:t>
            </a:r>
            <a:r>
              <a:rPr lang="en-GB" sz="2800" dirty="0">
                <a:latin typeface="Cambria"/>
                <a:cs typeface="Cambria"/>
              </a:rPr>
              <a:t> education</a:t>
            </a:r>
            <a:r>
              <a:rPr lang="en-GB" sz="2800" spc="24" dirty="0">
                <a:latin typeface="Cambria"/>
                <a:cs typeface="Cambria"/>
              </a:rPr>
              <a:t> </a:t>
            </a:r>
            <a:r>
              <a:rPr lang="en-GB" sz="2800" spc="-24" dirty="0">
                <a:latin typeface="Cambria"/>
                <a:cs typeface="Cambria"/>
              </a:rPr>
              <a:t>or</a:t>
            </a:r>
            <a:r>
              <a:rPr lang="en-GB" sz="2800" spc="36" dirty="0">
                <a:latin typeface="Cambria"/>
                <a:cs typeface="Cambria"/>
              </a:rPr>
              <a:t> </a:t>
            </a:r>
            <a:r>
              <a:rPr lang="en-GB" sz="2800" dirty="0">
                <a:latin typeface="Cambria"/>
                <a:cs typeface="Cambria"/>
              </a:rPr>
              <a:t>life</a:t>
            </a:r>
            <a:r>
              <a:rPr lang="en-GB" sz="2800" spc="36" dirty="0">
                <a:latin typeface="Cambria"/>
                <a:cs typeface="Cambria"/>
              </a:rPr>
              <a:t> </a:t>
            </a:r>
            <a:r>
              <a:rPr lang="en-GB" sz="2800" spc="-24" dirty="0">
                <a:latin typeface="Cambria"/>
                <a:cs typeface="Cambria"/>
              </a:rPr>
              <a:t>expectancy.</a:t>
            </a:r>
            <a:endParaRPr lang="en-GB" sz="2800" dirty="0">
              <a:latin typeface="Cambria"/>
              <a:cs typeface="Cambria"/>
            </a:endParaRPr>
          </a:p>
        </p:txBody>
      </p:sp>
      <p:sp>
        <p:nvSpPr>
          <p:cNvPr id="65" name="object 4">
            <a:extLst>
              <a:ext uri="{FF2B5EF4-FFF2-40B4-BE49-F238E27FC236}">
                <a16:creationId xmlns:a16="http://schemas.microsoft.com/office/drawing/2014/main" id="{C8495F92-653B-5D28-5148-EB00D30251C5}"/>
              </a:ext>
            </a:extLst>
          </p:cNvPr>
          <p:cNvSpPr txBox="1"/>
          <p:nvPr/>
        </p:nvSpPr>
        <p:spPr>
          <a:xfrm>
            <a:off x="723648" y="1276126"/>
            <a:ext cx="11734800" cy="707531"/>
          </a:xfrm>
          <a:prstGeom prst="rect">
            <a:avLst/>
          </a:prstGeom>
        </p:spPr>
        <p:txBody>
          <a:bodyPr vert="horz" wrap="square" lIns="0" tIns="30128" rIns="0" bIns="0" rtlCol="0">
            <a:spAutoFit/>
          </a:bodyPr>
          <a:lstStyle/>
          <a:p>
            <a:pPr marL="30128" marR="12051">
              <a:spcBef>
                <a:spcPts val="237"/>
              </a:spcBef>
            </a:pPr>
            <a:r>
              <a:rPr sz="4400" b="1" dirty="0">
                <a:solidFill>
                  <a:srgbClr val="1F7F85"/>
                </a:solidFill>
                <a:latin typeface="Calibri"/>
                <a:cs typeface="Calibri"/>
              </a:rPr>
              <a:t>Reasons</a:t>
            </a:r>
            <a:r>
              <a:rPr sz="4400" b="1" spc="463" dirty="0">
                <a:solidFill>
                  <a:srgbClr val="1F7F85"/>
                </a:solidFill>
                <a:latin typeface="Calibri"/>
                <a:cs typeface="Calibri"/>
              </a:rPr>
              <a:t> </a:t>
            </a:r>
            <a:r>
              <a:rPr sz="4400" b="1" dirty="0">
                <a:solidFill>
                  <a:srgbClr val="1F7F85"/>
                </a:solidFill>
                <a:latin typeface="Calibri"/>
                <a:cs typeface="Calibri"/>
              </a:rPr>
              <a:t>why</a:t>
            </a:r>
            <a:r>
              <a:rPr sz="4400" b="1" spc="463" dirty="0">
                <a:solidFill>
                  <a:srgbClr val="1F7F85"/>
                </a:solidFill>
                <a:latin typeface="Calibri"/>
                <a:cs typeface="Calibri"/>
              </a:rPr>
              <a:t> </a:t>
            </a:r>
            <a:r>
              <a:rPr sz="4400" b="1" dirty="0">
                <a:solidFill>
                  <a:srgbClr val="1F7F85"/>
                </a:solidFill>
                <a:latin typeface="Calibri"/>
                <a:cs typeface="Calibri"/>
              </a:rPr>
              <a:t>a</a:t>
            </a:r>
            <a:r>
              <a:rPr sz="4400" b="1" spc="463" dirty="0">
                <a:solidFill>
                  <a:srgbClr val="1F7F85"/>
                </a:solidFill>
                <a:latin typeface="Calibri"/>
                <a:cs typeface="Calibri"/>
              </a:rPr>
              <a:t> </a:t>
            </a:r>
            <a:r>
              <a:rPr sz="4400" b="1" dirty="0">
                <a:solidFill>
                  <a:srgbClr val="1F7F85"/>
                </a:solidFill>
                <a:latin typeface="Calibri"/>
                <a:cs typeface="Calibri"/>
              </a:rPr>
              <a:t>German</a:t>
            </a:r>
            <a:r>
              <a:rPr sz="4400" b="1" spc="463" dirty="0">
                <a:solidFill>
                  <a:srgbClr val="1F7F85"/>
                </a:solidFill>
                <a:latin typeface="Calibri"/>
                <a:cs typeface="Calibri"/>
              </a:rPr>
              <a:t> </a:t>
            </a:r>
            <a:r>
              <a:rPr sz="4400" b="1" dirty="0">
                <a:solidFill>
                  <a:srgbClr val="1F7F85"/>
                </a:solidFill>
                <a:latin typeface="Calibri"/>
                <a:cs typeface="Calibri"/>
              </a:rPr>
              <a:t>Brain</a:t>
            </a:r>
            <a:r>
              <a:rPr sz="4400" b="1" spc="474" dirty="0">
                <a:solidFill>
                  <a:srgbClr val="1F7F85"/>
                </a:solidFill>
                <a:latin typeface="Calibri"/>
                <a:cs typeface="Calibri"/>
              </a:rPr>
              <a:t> </a:t>
            </a:r>
            <a:r>
              <a:rPr sz="4400" b="1" spc="-47" dirty="0">
                <a:solidFill>
                  <a:srgbClr val="1F7F85"/>
                </a:solidFill>
                <a:latin typeface="Calibri"/>
                <a:cs typeface="Calibri"/>
              </a:rPr>
              <a:t>Plan </a:t>
            </a:r>
            <a:r>
              <a:rPr sz="4400" b="1" dirty="0">
                <a:solidFill>
                  <a:srgbClr val="1F7F85"/>
                </a:solidFill>
                <a:latin typeface="Calibri"/>
                <a:cs typeface="Calibri"/>
              </a:rPr>
              <a:t>is</a:t>
            </a:r>
            <a:r>
              <a:rPr sz="4400" b="1" spc="403" dirty="0">
                <a:solidFill>
                  <a:srgbClr val="1F7F85"/>
                </a:solidFill>
                <a:latin typeface="Calibri"/>
                <a:cs typeface="Calibri"/>
              </a:rPr>
              <a:t> </a:t>
            </a:r>
            <a:r>
              <a:rPr sz="4400" b="1" spc="-24" dirty="0">
                <a:solidFill>
                  <a:srgbClr val="1F7F85"/>
                </a:solidFill>
                <a:latin typeface="Calibri"/>
                <a:cs typeface="Calibri"/>
              </a:rPr>
              <a:t>important</a:t>
            </a:r>
            <a:endParaRPr sz="4400" dirty="0">
              <a:latin typeface="Calibri"/>
              <a:cs typeface="Calibri"/>
            </a:endParaRPr>
          </a:p>
        </p:txBody>
      </p:sp>
    </p:spTree>
    <p:extLst>
      <p:ext uri="{BB962C8B-B14F-4D97-AF65-F5344CB8AC3E}">
        <p14:creationId xmlns:p14="http://schemas.microsoft.com/office/powerpoint/2010/main" val="368405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object 2">
            <a:extLst>
              <a:ext uri="{FF2B5EF4-FFF2-40B4-BE49-F238E27FC236}">
                <a16:creationId xmlns:a16="http://schemas.microsoft.com/office/drawing/2014/main" id="{2189C97D-0D20-6767-D715-CA4F4C5FE091}"/>
              </a:ext>
            </a:extLst>
          </p:cNvPr>
          <p:cNvPicPr/>
          <p:nvPr/>
        </p:nvPicPr>
        <p:blipFill>
          <a:blip r:embed="rId2" cstate="print"/>
          <a:stretch>
            <a:fillRect/>
          </a:stretch>
        </p:blipFill>
        <p:spPr>
          <a:xfrm>
            <a:off x="27826" y="0"/>
            <a:ext cx="18119289" cy="10700824"/>
          </a:xfrm>
          <a:prstGeom prst="rect">
            <a:avLst/>
          </a:prstGeom>
        </p:spPr>
      </p:pic>
      <p:sp>
        <p:nvSpPr>
          <p:cNvPr id="3" name="object 3"/>
          <p:cNvSpPr/>
          <p:nvPr/>
        </p:nvSpPr>
        <p:spPr>
          <a:xfrm>
            <a:off x="1560543" y="6566636"/>
            <a:ext cx="0" cy="3286945"/>
          </a:xfrm>
          <a:custGeom>
            <a:avLst/>
            <a:gdLst/>
            <a:ahLst/>
            <a:cxnLst/>
            <a:rect l="l" t="t" r="r" b="b"/>
            <a:pathLst>
              <a:path h="1385570">
                <a:moveTo>
                  <a:pt x="0" y="1384949"/>
                </a:moveTo>
                <a:lnTo>
                  <a:pt x="0" y="0"/>
                </a:lnTo>
              </a:path>
            </a:pathLst>
          </a:custGeom>
          <a:ln w="18371">
            <a:solidFill>
              <a:srgbClr val="000000"/>
            </a:solidFill>
          </a:ln>
        </p:spPr>
        <p:txBody>
          <a:bodyPr wrap="square" lIns="0" tIns="0" rIns="0" bIns="0" rtlCol="0"/>
          <a:lstStyle/>
          <a:p>
            <a:endParaRPr/>
          </a:p>
        </p:txBody>
      </p:sp>
      <p:sp>
        <p:nvSpPr>
          <p:cNvPr id="4" name="object 4"/>
          <p:cNvSpPr txBox="1"/>
          <p:nvPr/>
        </p:nvSpPr>
        <p:spPr>
          <a:xfrm>
            <a:off x="10027440" y="-157295"/>
            <a:ext cx="390155" cy="1165185"/>
          </a:xfrm>
          <a:prstGeom prst="rect">
            <a:avLst/>
          </a:prstGeom>
        </p:spPr>
        <p:txBody>
          <a:bodyPr vert="horz" wrap="square" lIns="0" tIns="33141" rIns="0" bIns="0" rtlCol="0">
            <a:spAutoFit/>
          </a:bodyPr>
          <a:lstStyle/>
          <a:p>
            <a:pPr marL="30128">
              <a:spcBef>
                <a:spcPts val="261"/>
              </a:spcBef>
            </a:pPr>
            <a:r>
              <a:rPr sz="7354" dirty="0">
                <a:solidFill>
                  <a:srgbClr val="493F8C"/>
                </a:solidFill>
                <a:latin typeface="Arial"/>
                <a:cs typeface="Arial"/>
              </a:rPr>
              <a:t>•</a:t>
            </a:r>
            <a:endParaRPr sz="7354">
              <a:latin typeface="Arial"/>
              <a:cs typeface="Arial"/>
            </a:endParaRPr>
          </a:p>
        </p:txBody>
      </p:sp>
      <p:sp>
        <p:nvSpPr>
          <p:cNvPr id="5" name="object 5"/>
          <p:cNvSpPr txBox="1"/>
          <p:nvPr/>
        </p:nvSpPr>
        <p:spPr>
          <a:xfrm>
            <a:off x="7663323" y="-105400"/>
            <a:ext cx="390155" cy="1165185"/>
          </a:xfrm>
          <a:prstGeom prst="rect">
            <a:avLst/>
          </a:prstGeom>
        </p:spPr>
        <p:txBody>
          <a:bodyPr vert="horz" wrap="square" lIns="0" tIns="33141" rIns="0" bIns="0" rtlCol="0">
            <a:spAutoFit/>
          </a:bodyPr>
          <a:lstStyle/>
          <a:p>
            <a:pPr marL="30128">
              <a:spcBef>
                <a:spcPts val="261"/>
              </a:spcBef>
            </a:pPr>
            <a:r>
              <a:rPr sz="7354" dirty="0">
                <a:solidFill>
                  <a:srgbClr val="13112A"/>
                </a:solidFill>
                <a:latin typeface="Arial"/>
                <a:cs typeface="Arial"/>
              </a:rPr>
              <a:t>•</a:t>
            </a:r>
            <a:endParaRPr sz="7354">
              <a:latin typeface="Arial"/>
              <a:cs typeface="Arial"/>
            </a:endParaRPr>
          </a:p>
        </p:txBody>
      </p:sp>
      <p:sp>
        <p:nvSpPr>
          <p:cNvPr id="6" name="object 6"/>
          <p:cNvSpPr txBox="1"/>
          <p:nvPr/>
        </p:nvSpPr>
        <p:spPr>
          <a:xfrm>
            <a:off x="3089205" y="414087"/>
            <a:ext cx="357015" cy="1054082"/>
          </a:xfrm>
          <a:prstGeom prst="rect">
            <a:avLst/>
          </a:prstGeom>
        </p:spPr>
        <p:txBody>
          <a:bodyPr vert="horz" wrap="square" lIns="0" tIns="31634" rIns="0" bIns="0" rtlCol="0">
            <a:spAutoFit/>
          </a:bodyPr>
          <a:lstStyle/>
          <a:p>
            <a:pPr marL="30128">
              <a:spcBef>
                <a:spcPts val="249"/>
              </a:spcBef>
            </a:pPr>
            <a:r>
              <a:rPr sz="6642" dirty="0">
                <a:solidFill>
                  <a:srgbClr val="493F8C"/>
                </a:solidFill>
                <a:latin typeface="Arial"/>
                <a:cs typeface="Arial"/>
              </a:rPr>
              <a:t>•</a:t>
            </a:r>
            <a:endParaRPr sz="6642">
              <a:latin typeface="Arial"/>
              <a:cs typeface="Arial"/>
            </a:endParaRPr>
          </a:p>
        </p:txBody>
      </p:sp>
      <p:sp>
        <p:nvSpPr>
          <p:cNvPr id="7" name="object 7"/>
          <p:cNvSpPr txBox="1"/>
          <p:nvPr/>
        </p:nvSpPr>
        <p:spPr>
          <a:xfrm>
            <a:off x="7123733" y="-4152"/>
            <a:ext cx="335925" cy="981114"/>
          </a:xfrm>
          <a:prstGeom prst="rect">
            <a:avLst/>
          </a:prstGeom>
        </p:spPr>
        <p:txBody>
          <a:bodyPr vert="horz" wrap="square" lIns="0" tIns="31634" rIns="0" bIns="0" rtlCol="0">
            <a:spAutoFit/>
          </a:bodyPr>
          <a:lstStyle/>
          <a:p>
            <a:pPr marL="30128">
              <a:spcBef>
                <a:spcPts val="249"/>
              </a:spcBef>
            </a:pPr>
            <a:r>
              <a:rPr sz="6168" dirty="0">
                <a:solidFill>
                  <a:srgbClr val="493F8C"/>
                </a:solidFill>
                <a:latin typeface="Arial"/>
                <a:cs typeface="Arial"/>
              </a:rPr>
              <a:t>•</a:t>
            </a:r>
            <a:endParaRPr sz="6168">
              <a:latin typeface="Arial"/>
              <a:cs typeface="Arial"/>
            </a:endParaRPr>
          </a:p>
        </p:txBody>
      </p:sp>
      <p:sp>
        <p:nvSpPr>
          <p:cNvPr id="8" name="object 8"/>
          <p:cNvSpPr txBox="1"/>
          <p:nvPr/>
        </p:nvSpPr>
        <p:spPr>
          <a:xfrm>
            <a:off x="9607092" y="-410909"/>
            <a:ext cx="341951" cy="999452"/>
          </a:xfrm>
          <a:prstGeom prst="rect">
            <a:avLst/>
          </a:prstGeom>
        </p:spPr>
        <p:txBody>
          <a:bodyPr vert="horz" wrap="square" lIns="0" tIns="31634" rIns="0" bIns="0" rtlCol="0">
            <a:spAutoFit/>
          </a:bodyPr>
          <a:lstStyle/>
          <a:p>
            <a:pPr marL="30128">
              <a:spcBef>
                <a:spcPts val="249"/>
              </a:spcBef>
            </a:pPr>
            <a:r>
              <a:rPr sz="6287" dirty="0">
                <a:solidFill>
                  <a:srgbClr val="13112A"/>
                </a:solidFill>
                <a:latin typeface="Arial"/>
                <a:cs typeface="Arial"/>
              </a:rPr>
              <a:t>•</a:t>
            </a:r>
            <a:endParaRPr sz="6287">
              <a:latin typeface="Arial"/>
              <a:cs typeface="Arial"/>
            </a:endParaRPr>
          </a:p>
        </p:txBody>
      </p:sp>
      <p:sp>
        <p:nvSpPr>
          <p:cNvPr id="9" name="object 9"/>
          <p:cNvSpPr txBox="1">
            <a:spLocks noGrp="1"/>
          </p:cNvSpPr>
          <p:nvPr>
            <p:ph type="title"/>
          </p:nvPr>
        </p:nvSpPr>
        <p:spPr>
          <a:xfrm>
            <a:off x="11092925" y="-1363"/>
            <a:ext cx="450411" cy="1714356"/>
          </a:xfrm>
          <a:prstGeom prst="rect">
            <a:avLst/>
          </a:prstGeom>
        </p:spPr>
        <p:txBody>
          <a:bodyPr vert="horz" wrap="square" lIns="0" tIns="34647" rIns="0" bIns="0" rtlCol="0">
            <a:spAutoFit/>
          </a:bodyPr>
          <a:lstStyle/>
          <a:p>
            <a:pPr marL="30128">
              <a:spcBef>
                <a:spcPts val="273"/>
              </a:spcBef>
            </a:pPr>
            <a:r>
              <a:rPr sz="10913" b="0" spc="-759" dirty="0">
                <a:solidFill>
                  <a:srgbClr val="2D2A57"/>
                </a:solidFill>
                <a:latin typeface="Arial"/>
                <a:cs typeface="Arial"/>
              </a:rPr>
              <a:t>•</a:t>
            </a:r>
            <a:endParaRPr sz="10913">
              <a:latin typeface="Arial"/>
              <a:cs typeface="Arial"/>
            </a:endParaRPr>
          </a:p>
        </p:txBody>
      </p:sp>
      <p:sp>
        <p:nvSpPr>
          <p:cNvPr id="10" name="object 10"/>
          <p:cNvSpPr txBox="1"/>
          <p:nvPr/>
        </p:nvSpPr>
        <p:spPr>
          <a:xfrm>
            <a:off x="7757545" y="-273712"/>
            <a:ext cx="1271394" cy="1017662"/>
          </a:xfrm>
          <a:prstGeom prst="rect">
            <a:avLst/>
          </a:prstGeom>
        </p:spPr>
        <p:txBody>
          <a:bodyPr vert="horz" wrap="square" lIns="0" tIns="31634" rIns="0" bIns="0" rtlCol="0">
            <a:spAutoFit/>
          </a:bodyPr>
          <a:lstStyle/>
          <a:p>
            <a:pPr marL="90385">
              <a:spcBef>
                <a:spcPts val="249"/>
              </a:spcBef>
            </a:pPr>
            <a:r>
              <a:rPr sz="9608" spc="-693" baseline="-19547" dirty="0">
                <a:solidFill>
                  <a:srgbClr val="493F8C"/>
                </a:solidFill>
                <a:latin typeface="Times New Roman"/>
                <a:cs typeface="Times New Roman"/>
              </a:rPr>
              <a:t>•</a:t>
            </a:r>
            <a:r>
              <a:rPr sz="9608" spc="-1245" baseline="-19547" dirty="0">
                <a:solidFill>
                  <a:srgbClr val="493F8C"/>
                </a:solidFill>
                <a:latin typeface="Times New Roman"/>
                <a:cs typeface="Times New Roman"/>
              </a:rPr>
              <a:t> </a:t>
            </a:r>
            <a:r>
              <a:rPr sz="6405" dirty="0">
                <a:solidFill>
                  <a:srgbClr val="493F8C"/>
                </a:solidFill>
                <a:latin typeface="Times New Roman"/>
                <a:cs typeface="Times New Roman"/>
              </a:rPr>
              <a:t>•</a:t>
            </a:r>
            <a:r>
              <a:rPr sz="6405" spc="-59" dirty="0">
                <a:solidFill>
                  <a:srgbClr val="493F8C"/>
                </a:solidFill>
                <a:latin typeface="Times New Roman"/>
                <a:cs typeface="Times New Roman"/>
              </a:rPr>
              <a:t> </a:t>
            </a:r>
            <a:r>
              <a:rPr sz="9430" spc="-178" baseline="-7337" dirty="0">
                <a:solidFill>
                  <a:srgbClr val="13112A"/>
                </a:solidFill>
                <a:latin typeface="Arial"/>
                <a:cs typeface="Arial"/>
              </a:rPr>
              <a:t>•</a:t>
            </a:r>
            <a:endParaRPr sz="9430" baseline="-7337">
              <a:latin typeface="Arial"/>
              <a:cs typeface="Arial"/>
            </a:endParaRPr>
          </a:p>
        </p:txBody>
      </p:sp>
      <p:sp>
        <p:nvSpPr>
          <p:cNvPr id="11" name="object 11"/>
          <p:cNvSpPr txBox="1"/>
          <p:nvPr/>
        </p:nvSpPr>
        <p:spPr>
          <a:xfrm>
            <a:off x="4001065" y="-369204"/>
            <a:ext cx="1929687" cy="1904250"/>
          </a:xfrm>
          <a:prstGeom prst="rect">
            <a:avLst/>
          </a:prstGeom>
        </p:spPr>
        <p:txBody>
          <a:bodyPr vert="horz" wrap="square" lIns="0" tIns="31634" rIns="0" bIns="0" rtlCol="0">
            <a:spAutoFit/>
          </a:bodyPr>
          <a:lstStyle/>
          <a:p>
            <a:pPr marR="12051" algn="r">
              <a:lnSpc>
                <a:spcPts val="7888"/>
              </a:lnSpc>
              <a:spcBef>
                <a:spcPts val="249"/>
              </a:spcBef>
            </a:pPr>
            <a:r>
              <a:rPr sz="6642" dirty="0">
                <a:solidFill>
                  <a:srgbClr val="493F8C"/>
                </a:solidFill>
                <a:latin typeface="Arial"/>
                <a:cs typeface="Arial"/>
              </a:rPr>
              <a:t>•</a:t>
            </a:r>
            <a:endParaRPr sz="6642">
              <a:latin typeface="Arial"/>
              <a:cs typeface="Arial"/>
            </a:endParaRPr>
          </a:p>
          <a:p>
            <a:pPr marR="12051" algn="r">
              <a:lnSpc>
                <a:spcPts val="6749"/>
              </a:lnSpc>
              <a:tabLst>
                <a:tab pos="1664584" algn="l"/>
              </a:tabLst>
            </a:pPr>
            <a:r>
              <a:rPr sz="6880" spc="-119" dirty="0">
                <a:solidFill>
                  <a:srgbClr val="493F8C"/>
                </a:solidFill>
                <a:latin typeface="Times New Roman"/>
                <a:cs typeface="Times New Roman"/>
              </a:rPr>
              <a:t>•</a:t>
            </a:r>
            <a:r>
              <a:rPr sz="6880" dirty="0">
                <a:solidFill>
                  <a:srgbClr val="493F8C"/>
                </a:solidFill>
                <a:latin typeface="Times New Roman"/>
                <a:cs typeface="Times New Roman"/>
              </a:rPr>
              <a:t>	</a:t>
            </a:r>
            <a:r>
              <a:rPr sz="5694" spc="-261" dirty="0">
                <a:solidFill>
                  <a:srgbClr val="382D79"/>
                </a:solidFill>
                <a:latin typeface="Arial"/>
                <a:cs typeface="Arial"/>
              </a:rPr>
              <a:t>•</a:t>
            </a:r>
            <a:endParaRPr sz="5694">
              <a:latin typeface="Arial"/>
              <a:cs typeface="Arial"/>
            </a:endParaRPr>
          </a:p>
        </p:txBody>
      </p:sp>
      <p:sp>
        <p:nvSpPr>
          <p:cNvPr id="12" name="object 12"/>
          <p:cNvSpPr txBox="1"/>
          <p:nvPr/>
        </p:nvSpPr>
        <p:spPr>
          <a:xfrm>
            <a:off x="9604655" y="183210"/>
            <a:ext cx="289227" cy="1017597"/>
          </a:xfrm>
          <a:prstGeom prst="rect">
            <a:avLst/>
          </a:prstGeom>
        </p:spPr>
        <p:txBody>
          <a:bodyPr vert="horz" wrap="square" lIns="0" tIns="31634" rIns="0" bIns="0" rtlCol="0">
            <a:spAutoFit/>
          </a:bodyPr>
          <a:lstStyle/>
          <a:p>
            <a:pPr marL="30128">
              <a:spcBef>
                <a:spcPts val="249"/>
              </a:spcBef>
            </a:pPr>
            <a:r>
              <a:rPr sz="6405" spc="-451" dirty="0">
                <a:solidFill>
                  <a:srgbClr val="493F8C"/>
                </a:solidFill>
                <a:latin typeface="Times New Roman"/>
                <a:cs typeface="Times New Roman"/>
              </a:rPr>
              <a:t>•</a:t>
            </a:r>
            <a:endParaRPr sz="6405">
              <a:latin typeface="Times New Roman"/>
              <a:cs typeface="Times New Roman"/>
            </a:endParaRPr>
          </a:p>
        </p:txBody>
      </p:sp>
      <p:sp>
        <p:nvSpPr>
          <p:cNvPr id="13" name="object 13"/>
          <p:cNvSpPr txBox="1"/>
          <p:nvPr/>
        </p:nvSpPr>
        <p:spPr>
          <a:xfrm>
            <a:off x="12467220" y="98885"/>
            <a:ext cx="1149376" cy="1128636"/>
          </a:xfrm>
          <a:prstGeom prst="rect">
            <a:avLst/>
          </a:prstGeom>
        </p:spPr>
        <p:txBody>
          <a:bodyPr vert="horz" wrap="square" lIns="0" tIns="33141" rIns="0" bIns="0" rtlCol="0">
            <a:spAutoFit/>
          </a:bodyPr>
          <a:lstStyle/>
          <a:p>
            <a:pPr marL="90385">
              <a:spcBef>
                <a:spcPts val="261"/>
              </a:spcBef>
            </a:pPr>
            <a:r>
              <a:rPr sz="6405" spc="-261" dirty="0">
                <a:solidFill>
                  <a:srgbClr val="493F8C"/>
                </a:solidFill>
                <a:latin typeface="Times New Roman"/>
                <a:cs typeface="Times New Roman"/>
              </a:rPr>
              <a:t>•</a:t>
            </a:r>
            <a:r>
              <a:rPr sz="6642" spc="-261" dirty="0">
                <a:solidFill>
                  <a:srgbClr val="382D79"/>
                </a:solidFill>
                <a:latin typeface="Arial"/>
                <a:cs typeface="Arial"/>
              </a:rPr>
              <a:t>•</a:t>
            </a:r>
            <a:r>
              <a:rPr sz="6642" spc="-308" dirty="0">
                <a:solidFill>
                  <a:srgbClr val="382D79"/>
                </a:solidFill>
                <a:latin typeface="Arial"/>
                <a:cs typeface="Arial"/>
              </a:rPr>
              <a:t> </a:t>
            </a:r>
            <a:r>
              <a:rPr sz="10675" spc="-178" baseline="-18518" dirty="0">
                <a:solidFill>
                  <a:srgbClr val="13112A"/>
                </a:solidFill>
                <a:latin typeface="Times New Roman"/>
                <a:cs typeface="Times New Roman"/>
              </a:rPr>
              <a:t>•</a:t>
            </a:r>
            <a:endParaRPr sz="10675" baseline="-18518">
              <a:latin typeface="Times New Roman"/>
              <a:cs typeface="Times New Roman"/>
            </a:endParaRPr>
          </a:p>
        </p:txBody>
      </p:sp>
      <p:sp>
        <p:nvSpPr>
          <p:cNvPr id="14" name="object 14"/>
          <p:cNvSpPr txBox="1"/>
          <p:nvPr/>
        </p:nvSpPr>
        <p:spPr>
          <a:xfrm>
            <a:off x="8689467" y="588154"/>
            <a:ext cx="298265" cy="1054082"/>
          </a:xfrm>
          <a:prstGeom prst="rect">
            <a:avLst/>
          </a:prstGeom>
        </p:spPr>
        <p:txBody>
          <a:bodyPr vert="horz" wrap="square" lIns="0" tIns="31634" rIns="0" bIns="0" rtlCol="0">
            <a:spAutoFit/>
          </a:bodyPr>
          <a:lstStyle/>
          <a:p>
            <a:pPr marL="30128">
              <a:spcBef>
                <a:spcPts val="249"/>
              </a:spcBef>
            </a:pPr>
            <a:r>
              <a:rPr sz="6642" spc="-463" dirty="0">
                <a:solidFill>
                  <a:srgbClr val="493F8C"/>
                </a:solidFill>
                <a:latin typeface="Arial"/>
                <a:cs typeface="Arial"/>
              </a:rPr>
              <a:t>•</a:t>
            </a:r>
            <a:endParaRPr sz="6642">
              <a:latin typeface="Arial"/>
              <a:cs typeface="Arial"/>
            </a:endParaRPr>
          </a:p>
        </p:txBody>
      </p:sp>
      <p:sp>
        <p:nvSpPr>
          <p:cNvPr id="15" name="object 15"/>
          <p:cNvSpPr txBox="1"/>
          <p:nvPr/>
        </p:nvSpPr>
        <p:spPr>
          <a:xfrm>
            <a:off x="14704841" y="-67924"/>
            <a:ext cx="569413" cy="1566833"/>
          </a:xfrm>
          <a:prstGeom prst="rect">
            <a:avLst/>
          </a:prstGeom>
        </p:spPr>
        <p:txBody>
          <a:bodyPr vert="horz" wrap="square" lIns="0" tIns="33141" rIns="0" bIns="0" rtlCol="0">
            <a:spAutoFit/>
          </a:bodyPr>
          <a:lstStyle/>
          <a:p>
            <a:pPr marL="30128">
              <a:spcBef>
                <a:spcPts val="261"/>
              </a:spcBef>
            </a:pPr>
            <a:r>
              <a:rPr sz="9964" spc="-427" dirty="0">
                <a:solidFill>
                  <a:srgbClr val="382D79"/>
                </a:solidFill>
                <a:latin typeface="Times New Roman"/>
                <a:cs typeface="Times New Roman"/>
              </a:rPr>
              <a:t>.,</a:t>
            </a:r>
            <a:endParaRPr sz="9964">
              <a:latin typeface="Times New Roman"/>
              <a:cs typeface="Times New Roman"/>
            </a:endParaRPr>
          </a:p>
        </p:txBody>
      </p:sp>
      <p:sp>
        <p:nvSpPr>
          <p:cNvPr id="16" name="object 16"/>
          <p:cNvSpPr txBox="1"/>
          <p:nvPr/>
        </p:nvSpPr>
        <p:spPr>
          <a:xfrm>
            <a:off x="15766489" y="-342607"/>
            <a:ext cx="314836" cy="1128701"/>
          </a:xfrm>
          <a:prstGeom prst="rect">
            <a:avLst/>
          </a:prstGeom>
        </p:spPr>
        <p:txBody>
          <a:bodyPr vert="horz" wrap="square" lIns="0" tIns="33141" rIns="0" bIns="0" rtlCol="0">
            <a:spAutoFit/>
          </a:bodyPr>
          <a:lstStyle/>
          <a:p>
            <a:pPr marL="30128">
              <a:spcBef>
                <a:spcPts val="261"/>
              </a:spcBef>
            </a:pPr>
            <a:r>
              <a:rPr sz="7117" spc="-498" dirty="0">
                <a:solidFill>
                  <a:srgbClr val="382D79"/>
                </a:solidFill>
                <a:latin typeface="Times New Roman"/>
                <a:cs typeface="Times New Roman"/>
              </a:rPr>
              <a:t>•</a:t>
            </a:r>
            <a:endParaRPr sz="7117">
              <a:latin typeface="Times New Roman"/>
              <a:cs typeface="Times New Roman"/>
            </a:endParaRPr>
          </a:p>
        </p:txBody>
      </p:sp>
      <p:sp>
        <p:nvSpPr>
          <p:cNvPr id="17" name="object 17"/>
          <p:cNvSpPr txBox="1"/>
          <p:nvPr/>
        </p:nvSpPr>
        <p:spPr>
          <a:xfrm>
            <a:off x="15842002" y="348816"/>
            <a:ext cx="421789" cy="1054146"/>
          </a:xfrm>
          <a:prstGeom prst="rect">
            <a:avLst/>
          </a:prstGeom>
        </p:spPr>
        <p:txBody>
          <a:bodyPr vert="horz" wrap="square" lIns="0" tIns="31634" rIns="0" bIns="0" rtlCol="0">
            <a:spAutoFit/>
          </a:bodyPr>
          <a:lstStyle/>
          <a:p>
            <a:pPr marL="90385">
              <a:spcBef>
                <a:spcPts val="249"/>
              </a:spcBef>
            </a:pPr>
            <a:r>
              <a:rPr sz="9964" spc="-2152" baseline="5952" dirty="0">
                <a:solidFill>
                  <a:srgbClr val="382D79"/>
                </a:solidFill>
                <a:latin typeface="Arial"/>
                <a:cs typeface="Arial"/>
              </a:rPr>
              <a:t>•</a:t>
            </a:r>
            <a:r>
              <a:rPr sz="1779" spc="12" dirty="0">
                <a:solidFill>
                  <a:srgbClr val="6495C3"/>
                </a:solidFill>
                <a:latin typeface="Arial"/>
                <a:cs typeface="Arial"/>
              </a:rPr>
              <a:t>I!!</a:t>
            </a:r>
            <a:endParaRPr sz="1779">
              <a:latin typeface="Arial"/>
              <a:cs typeface="Arial"/>
            </a:endParaRPr>
          </a:p>
        </p:txBody>
      </p:sp>
      <p:sp>
        <p:nvSpPr>
          <p:cNvPr id="18" name="object 18"/>
          <p:cNvSpPr txBox="1"/>
          <p:nvPr/>
        </p:nvSpPr>
        <p:spPr>
          <a:xfrm>
            <a:off x="16451991" y="709034"/>
            <a:ext cx="265125" cy="908208"/>
          </a:xfrm>
          <a:prstGeom prst="rect">
            <a:avLst/>
          </a:prstGeom>
        </p:spPr>
        <p:txBody>
          <a:bodyPr vert="horz" wrap="square" lIns="0" tIns="31634" rIns="0" bIns="0" rtlCol="0">
            <a:spAutoFit/>
          </a:bodyPr>
          <a:lstStyle/>
          <a:p>
            <a:pPr marL="30128">
              <a:spcBef>
                <a:spcPts val="249"/>
              </a:spcBef>
            </a:pPr>
            <a:r>
              <a:rPr sz="5694" spc="-391" dirty="0">
                <a:solidFill>
                  <a:srgbClr val="493F8C"/>
                </a:solidFill>
                <a:latin typeface="Times New Roman"/>
                <a:cs typeface="Times New Roman"/>
              </a:rPr>
              <a:t>•</a:t>
            </a:r>
            <a:endParaRPr sz="5694">
              <a:latin typeface="Times New Roman"/>
              <a:cs typeface="Times New Roman"/>
            </a:endParaRPr>
          </a:p>
        </p:txBody>
      </p:sp>
      <p:sp>
        <p:nvSpPr>
          <p:cNvPr id="19" name="object 19"/>
          <p:cNvSpPr txBox="1"/>
          <p:nvPr/>
        </p:nvSpPr>
        <p:spPr>
          <a:xfrm>
            <a:off x="10538223" y="159284"/>
            <a:ext cx="2268624" cy="999387"/>
          </a:xfrm>
          <a:prstGeom prst="rect">
            <a:avLst/>
          </a:prstGeom>
        </p:spPr>
        <p:txBody>
          <a:bodyPr vert="horz" wrap="square" lIns="0" tIns="31634" rIns="0" bIns="0" rtlCol="0">
            <a:spAutoFit/>
          </a:bodyPr>
          <a:lstStyle/>
          <a:p>
            <a:pPr marL="90385">
              <a:spcBef>
                <a:spcPts val="249"/>
              </a:spcBef>
              <a:tabLst>
                <a:tab pos="804423" algn="l"/>
              </a:tabLst>
            </a:pPr>
            <a:r>
              <a:rPr sz="8362" spc="-88" baseline="-20094" dirty="0">
                <a:solidFill>
                  <a:srgbClr val="382D79"/>
                </a:solidFill>
                <a:latin typeface="Arial"/>
                <a:cs typeface="Arial"/>
              </a:rPr>
              <a:t>•</a:t>
            </a:r>
            <a:r>
              <a:rPr sz="8896" spc="-88" baseline="-42222" dirty="0">
                <a:solidFill>
                  <a:srgbClr val="13112A"/>
                </a:solidFill>
                <a:latin typeface="Arial"/>
                <a:cs typeface="Arial"/>
              </a:rPr>
              <a:t>•</a:t>
            </a:r>
            <a:r>
              <a:rPr sz="8896" baseline="-42222" dirty="0">
                <a:solidFill>
                  <a:srgbClr val="13112A"/>
                </a:solidFill>
                <a:latin typeface="Arial"/>
                <a:cs typeface="Arial"/>
              </a:rPr>
              <a:t>	</a:t>
            </a:r>
            <a:r>
              <a:rPr sz="9430" spc="195" baseline="-26205" dirty="0">
                <a:solidFill>
                  <a:srgbClr val="493F8C"/>
                </a:solidFill>
                <a:latin typeface="Arial"/>
                <a:cs typeface="Arial"/>
              </a:rPr>
              <a:t>•</a:t>
            </a:r>
            <a:r>
              <a:rPr sz="9430" spc="-1068" baseline="-26205" dirty="0">
                <a:solidFill>
                  <a:srgbClr val="493F8C"/>
                </a:solidFill>
                <a:latin typeface="Arial"/>
                <a:cs typeface="Arial"/>
              </a:rPr>
              <a:t> </a:t>
            </a:r>
            <a:r>
              <a:rPr sz="5575" dirty="0">
                <a:solidFill>
                  <a:srgbClr val="382D79"/>
                </a:solidFill>
                <a:latin typeface="Times New Roman"/>
                <a:cs typeface="Times New Roman"/>
              </a:rPr>
              <a:t>••</a:t>
            </a:r>
            <a:r>
              <a:rPr sz="5575" spc="-130" dirty="0">
                <a:solidFill>
                  <a:srgbClr val="382D79"/>
                </a:solidFill>
                <a:latin typeface="Times New Roman"/>
                <a:cs typeface="Times New Roman"/>
              </a:rPr>
              <a:t> </a:t>
            </a:r>
            <a:r>
              <a:rPr sz="8896" baseline="-3333" dirty="0">
                <a:solidFill>
                  <a:srgbClr val="493F8C"/>
                </a:solidFill>
                <a:latin typeface="Arial"/>
                <a:cs typeface="Arial"/>
              </a:rPr>
              <a:t>•</a:t>
            </a:r>
            <a:endParaRPr sz="8896" baseline="-3333">
              <a:latin typeface="Arial"/>
              <a:cs typeface="Arial"/>
            </a:endParaRPr>
          </a:p>
        </p:txBody>
      </p:sp>
      <p:sp>
        <p:nvSpPr>
          <p:cNvPr id="20" name="object 20"/>
          <p:cNvSpPr txBox="1"/>
          <p:nvPr/>
        </p:nvSpPr>
        <p:spPr>
          <a:xfrm>
            <a:off x="11798586" y="867633"/>
            <a:ext cx="313329" cy="853386"/>
          </a:xfrm>
          <a:prstGeom prst="rect">
            <a:avLst/>
          </a:prstGeom>
        </p:spPr>
        <p:txBody>
          <a:bodyPr vert="horz" wrap="square" lIns="0" tIns="31634" rIns="0" bIns="0" rtlCol="0">
            <a:spAutoFit/>
          </a:bodyPr>
          <a:lstStyle/>
          <a:p>
            <a:pPr marL="30128">
              <a:spcBef>
                <a:spcPts val="249"/>
              </a:spcBef>
            </a:pPr>
            <a:r>
              <a:rPr sz="5338" spc="119" dirty="0">
                <a:solidFill>
                  <a:srgbClr val="13112A"/>
                </a:solidFill>
                <a:latin typeface="Arial"/>
                <a:cs typeface="Arial"/>
              </a:rPr>
              <a:t>•</a:t>
            </a:r>
            <a:endParaRPr sz="5338">
              <a:latin typeface="Arial"/>
              <a:cs typeface="Arial"/>
            </a:endParaRPr>
          </a:p>
        </p:txBody>
      </p:sp>
      <p:sp>
        <p:nvSpPr>
          <p:cNvPr id="21" name="object 21"/>
          <p:cNvSpPr txBox="1"/>
          <p:nvPr/>
        </p:nvSpPr>
        <p:spPr>
          <a:xfrm>
            <a:off x="15717091" y="495932"/>
            <a:ext cx="326887" cy="908208"/>
          </a:xfrm>
          <a:prstGeom prst="rect">
            <a:avLst/>
          </a:prstGeom>
        </p:spPr>
        <p:txBody>
          <a:bodyPr vert="horz" wrap="square" lIns="0" tIns="31634" rIns="0" bIns="0" rtlCol="0">
            <a:spAutoFit/>
          </a:bodyPr>
          <a:lstStyle/>
          <a:p>
            <a:pPr marL="30128">
              <a:spcBef>
                <a:spcPts val="249"/>
              </a:spcBef>
            </a:pPr>
            <a:r>
              <a:rPr sz="5694" spc="95" dirty="0">
                <a:solidFill>
                  <a:srgbClr val="493F8C"/>
                </a:solidFill>
                <a:latin typeface="Times New Roman"/>
                <a:cs typeface="Times New Roman"/>
              </a:rPr>
              <a:t>•</a:t>
            </a:r>
            <a:endParaRPr sz="5694">
              <a:latin typeface="Times New Roman"/>
              <a:cs typeface="Times New Roman"/>
            </a:endParaRPr>
          </a:p>
        </p:txBody>
      </p:sp>
      <p:sp>
        <p:nvSpPr>
          <p:cNvPr id="22" name="object 22"/>
          <p:cNvSpPr txBox="1"/>
          <p:nvPr/>
        </p:nvSpPr>
        <p:spPr>
          <a:xfrm>
            <a:off x="16603497" y="399836"/>
            <a:ext cx="254578" cy="1183459"/>
          </a:xfrm>
          <a:prstGeom prst="rect">
            <a:avLst/>
          </a:prstGeom>
        </p:spPr>
        <p:txBody>
          <a:bodyPr vert="horz" wrap="square" lIns="0" tIns="33141" rIns="0" bIns="0" rtlCol="0">
            <a:spAutoFit/>
          </a:bodyPr>
          <a:lstStyle/>
          <a:p>
            <a:pPr marL="30128">
              <a:spcBef>
                <a:spcPts val="261"/>
              </a:spcBef>
            </a:pPr>
            <a:r>
              <a:rPr sz="7473" spc="83" dirty="0">
                <a:solidFill>
                  <a:srgbClr val="493F8C"/>
                </a:solidFill>
                <a:latin typeface="Arial"/>
                <a:cs typeface="Arial"/>
              </a:rPr>
              <a:t>'</a:t>
            </a:r>
            <a:endParaRPr sz="7473">
              <a:latin typeface="Arial"/>
              <a:cs typeface="Arial"/>
            </a:endParaRPr>
          </a:p>
        </p:txBody>
      </p:sp>
      <p:sp>
        <p:nvSpPr>
          <p:cNvPr id="23" name="object 23"/>
          <p:cNvSpPr txBox="1"/>
          <p:nvPr/>
        </p:nvSpPr>
        <p:spPr>
          <a:xfrm>
            <a:off x="10264399" y="1002413"/>
            <a:ext cx="1012295" cy="1165185"/>
          </a:xfrm>
          <a:prstGeom prst="rect">
            <a:avLst/>
          </a:prstGeom>
        </p:spPr>
        <p:txBody>
          <a:bodyPr vert="horz" wrap="square" lIns="0" tIns="33141" rIns="0" bIns="0" rtlCol="0">
            <a:spAutoFit/>
          </a:bodyPr>
          <a:lstStyle/>
          <a:p>
            <a:pPr marL="30128">
              <a:spcBef>
                <a:spcPts val="261"/>
              </a:spcBef>
            </a:pPr>
            <a:r>
              <a:rPr sz="9964" spc="195" baseline="-3968" dirty="0">
                <a:solidFill>
                  <a:srgbClr val="493F8C"/>
                </a:solidFill>
                <a:latin typeface="Arial"/>
                <a:cs typeface="Arial"/>
              </a:rPr>
              <a:t>•</a:t>
            </a:r>
            <a:r>
              <a:rPr sz="9964" spc="641" baseline="-3968" dirty="0">
                <a:solidFill>
                  <a:srgbClr val="493F8C"/>
                </a:solidFill>
                <a:latin typeface="Arial"/>
                <a:cs typeface="Arial"/>
              </a:rPr>
              <a:t> </a:t>
            </a:r>
            <a:r>
              <a:rPr sz="7354" spc="36" dirty="0">
                <a:solidFill>
                  <a:srgbClr val="493F8C"/>
                </a:solidFill>
                <a:latin typeface="Times New Roman"/>
                <a:cs typeface="Times New Roman"/>
              </a:rPr>
              <a:t>•</a:t>
            </a:r>
            <a:endParaRPr sz="7354">
              <a:latin typeface="Times New Roman"/>
              <a:cs typeface="Times New Roman"/>
            </a:endParaRPr>
          </a:p>
        </p:txBody>
      </p:sp>
      <p:sp>
        <p:nvSpPr>
          <p:cNvPr id="24" name="object 24"/>
          <p:cNvSpPr txBox="1"/>
          <p:nvPr/>
        </p:nvSpPr>
        <p:spPr>
          <a:xfrm>
            <a:off x="15526399" y="7324667"/>
            <a:ext cx="649254" cy="2665046"/>
          </a:xfrm>
          <a:prstGeom prst="rect">
            <a:avLst/>
          </a:prstGeom>
        </p:spPr>
        <p:txBody>
          <a:bodyPr vert="horz" wrap="square" lIns="0" tIns="36153" rIns="0" bIns="0" rtlCol="0">
            <a:spAutoFit/>
          </a:bodyPr>
          <a:lstStyle/>
          <a:p>
            <a:pPr marL="30128">
              <a:spcBef>
                <a:spcPts val="285"/>
              </a:spcBef>
            </a:pPr>
            <a:r>
              <a:rPr sz="17081" spc="-2028" dirty="0">
                <a:solidFill>
                  <a:srgbClr val="493F8C"/>
                </a:solidFill>
                <a:latin typeface="Times New Roman"/>
                <a:cs typeface="Times New Roman"/>
              </a:rPr>
              <a:t>..</a:t>
            </a:r>
            <a:endParaRPr sz="17081">
              <a:latin typeface="Times New Roman"/>
              <a:cs typeface="Times New Roman"/>
            </a:endParaRPr>
          </a:p>
        </p:txBody>
      </p:sp>
      <p:sp>
        <p:nvSpPr>
          <p:cNvPr id="25" name="object 25"/>
          <p:cNvSpPr txBox="1"/>
          <p:nvPr/>
        </p:nvSpPr>
        <p:spPr>
          <a:xfrm>
            <a:off x="16739506" y="935930"/>
            <a:ext cx="209388" cy="981114"/>
          </a:xfrm>
          <a:prstGeom prst="rect">
            <a:avLst/>
          </a:prstGeom>
        </p:spPr>
        <p:txBody>
          <a:bodyPr vert="horz" wrap="square" lIns="0" tIns="31634" rIns="0" bIns="0" rtlCol="0">
            <a:spAutoFit/>
          </a:bodyPr>
          <a:lstStyle/>
          <a:p>
            <a:pPr marL="30128">
              <a:spcBef>
                <a:spcPts val="249"/>
              </a:spcBef>
            </a:pPr>
            <a:r>
              <a:rPr sz="6168" spc="-996" dirty="0">
                <a:solidFill>
                  <a:srgbClr val="1D1A50"/>
                </a:solidFill>
                <a:latin typeface="Arial"/>
                <a:cs typeface="Arial"/>
              </a:rPr>
              <a:t>•</a:t>
            </a:r>
            <a:endParaRPr sz="6168">
              <a:latin typeface="Arial"/>
              <a:cs typeface="Arial"/>
            </a:endParaRPr>
          </a:p>
        </p:txBody>
      </p:sp>
      <p:sp>
        <p:nvSpPr>
          <p:cNvPr id="26" name="object 26"/>
          <p:cNvSpPr txBox="1"/>
          <p:nvPr/>
        </p:nvSpPr>
        <p:spPr>
          <a:xfrm>
            <a:off x="11179619" y="1811089"/>
            <a:ext cx="221439" cy="1054082"/>
          </a:xfrm>
          <a:prstGeom prst="rect">
            <a:avLst/>
          </a:prstGeom>
        </p:spPr>
        <p:txBody>
          <a:bodyPr vert="horz" wrap="square" lIns="0" tIns="31634" rIns="0" bIns="0" rtlCol="0">
            <a:spAutoFit/>
          </a:bodyPr>
          <a:lstStyle/>
          <a:p>
            <a:pPr marL="30128">
              <a:spcBef>
                <a:spcPts val="249"/>
              </a:spcBef>
            </a:pPr>
            <a:r>
              <a:rPr sz="6642" spc="-1068" dirty="0">
                <a:solidFill>
                  <a:srgbClr val="493F8C"/>
                </a:solidFill>
                <a:latin typeface="Arial"/>
                <a:cs typeface="Arial"/>
              </a:rPr>
              <a:t>•</a:t>
            </a:r>
            <a:endParaRPr sz="6642">
              <a:latin typeface="Arial"/>
              <a:cs typeface="Arial"/>
            </a:endParaRPr>
          </a:p>
        </p:txBody>
      </p:sp>
      <p:sp>
        <p:nvSpPr>
          <p:cNvPr id="27" name="object 27"/>
          <p:cNvSpPr txBox="1"/>
          <p:nvPr/>
        </p:nvSpPr>
        <p:spPr>
          <a:xfrm>
            <a:off x="12591126" y="514064"/>
            <a:ext cx="2426796" cy="1769060"/>
          </a:xfrm>
          <a:prstGeom prst="rect">
            <a:avLst/>
          </a:prstGeom>
        </p:spPr>
        <p:txBody>
          <a:bodyPr vert="horz" wrap="square" lIns="0" tIns="370572" rIns="0" bIns="0" rtlCol="0">
            <a:spAutoFit/>
          </a:bodyPr>
          <a:lstStyle/>
          <a:p>
            <a:pPr marL="448910">
              <a:lnSpc>
                <a:spcPts val="2870"/>
              </a:lnSpc>
              <a:spcBef>
                <a:spcPts val="2918"/>
              </a:spcBef>
            </a:pPr>
            <a:r>
              <a:rPr sz="6405" spc="237" dirty="0">
                <a:solidFill>
                  <a:srgbClr val="493F8C"/>
                </a:solidFill>
                <a:latin typeface="Times New Roman"/>
                <a:cs typeface="Times New Roman"/>
              </a:rPr>
              <a:t>•</a:t>
            </a:r>
            <a:r>
              <a:rPr sz="6998" spc="237" dirty="0">
                <a:solidFill>
                  <a:srgbClr val="382D79"/>
                </a:solidFill>
                <a:latin typeface="Arial"/>
                <a:cs typeface="Arial"/>
              </a:rPr>
              <a:t>•</a:t>
            </a:r>
            <a:endParaRPr sz="6998">
              <a:latin typeface="Arial"/>
              <a:cs typeface="Arial"/>
            </a:endParaRPr>
          </a:p>
          <a:p>
            <a:pPr marL="90385">
              <a:lnSpc>
                <a:spcPts val="7283"/>
              </a:lnSpc>
              <a:tabLst>
                <a:tab pos="1104199" algn="l"/>
              </a:tabLst>
            </a:pPr>
            <a:r>
              <a:rPr sz="13344" spc="36" baseline="-33333" dirty="0">
                <a:solidFill>
                  <a:srgbClr val="382D79"/>
                </a:solidFill>
                <a:latin typeface="Times New Roman"/>
                <a:cs typeface="Times New Roman"/>
              </a:rPr>
              <a:t>t</a:t>
            </a:r>
            <a:r>
              <a:rPr sz="13344" baseline="-33333" dirty="0">
                <a:solidFill>
                  <a:srgbClr val="382D79"/>
                </a:solidFill>
                <a:latin typeface="Times New Roman"/>
                <a:cs typeface="Times New Roman"/>
              </a:rPr>
              <a:t>	</a:t>
            </a:r>
            <a:r>
              <a:rPr sz="6049" spc="-2349" dirty="0">
                <a:solidFill>
                  <a:srgbClr val="493F8C"/>
                </a:solidFill>
                <a:latin typeface="Times New Roman"/>
                <a:cs typeface="Times New Roman"/>
              </a:rPr>
              <a:t>•</a:t>
            </a:r>
            <a:r>
              <a:rPr sz="16013" spc="-674" baseline="-15432" dirty="0">
                <a:solidFill>
                  <a:srgbClr val="493F8C"/>
                </a:solidFill>
                <a:latin typeface="Times New Roman"/>
                <a:cs typeface="Times New Roman"/>
              </a:rPr>
              <a:t>.</a:t>
            </a:r>
            <a:r>
              <a:rPr sz="16013" spc="-1404" baseline="-15432" dirty="0">
                <a:solidFill>
                  <a:srgbClr val="493F8C"/>
                </a:solidFill>
                <a:latin typeface="Times New Roman"/>
                <a:cs typeface="Times New Roman"/>
              </a:rPr>
              <a:t>,</a:t>
            </a:r>
            <a:r>
              <a:rPr sz="6642" spc="-474" dirty="0">
                <a:solidFill>
                  <a:srgbClr val="493F8C"/>
                </a:solidFill>
                <a:latin typeface="Arial"/>
                <a:cs typeface="Arial"/>
              </a:rPr>
              <a:t>•</a:t>
            </a:r>
            <a:r>
              <a:rPr sz="6642" spc="-142" dirty="0">
                <a:solidFill>
                  <a:srgbClr val="493F8C"/>
                </a:solidFill>
                <a:latin typeface="Arial"/>
                <a:cs typeface="Arial"/>
              </a:rPr>
              <a:t>•</a:t>
            </a:r>
            <a:r>
              <a:rPr sz="5694" spc="-451" dirty="0">
                <a:solidFill>
                  <a:srgbClr val="13112A"/>
                </a:solidFill>
                <a:latin typeface="Times New Roman"/>
                <a:cs typeface="Times New Roman"/>
              </a:rPr>
              <a:t>•</a:t>
            </a:r>
            <a:endParaRPr sz="5694">
              <a:latin typeface="Times New Roman"/>
              <a:cs typeface="Times New Roman"/>
            </a:endParaRPr>
          </a:p>
        </p:txBody>
      </p:sp>
      <p:sp>
        <p:nvSpPr>
          <p:cNvPr id="28" name="object 28"/>
          <p:cNvSpPr txBox="1"/>
          <p:nvPr/>
        </p:nvSpPr>
        <p:spPr>
          <a:xfrm>
            <a:off x="17452039" y="987908"/>
            <a:ext cx="714029" cy="1686242"/>
          </a:xfrm>
          <a:prstGeom prst="rect">
            <a:avLst/>
          </a:prstGeom>
        </p:spPr>
        <p:txBody>
          <a:bodyPr vert="horz" wrap="square" lIns="0" tIns="31634" rIns="0" bIns="0" rtlCol="0">
            <a:spAutoFit/>
          </a:bodyPr>
          <a:lstStyle/>
          <a:p>
            <a:pPr marR="12051" algn="r">
              <a:lnSpc>
                <a:spcPts val="5907"/>
              </a:lnSpc>
              <a:spcBef>
                <a:spcPts val="249"/>
              </a:spcBef>
            </a:pPr>
            <a:r>
              <a:rPr sz="5931" spc="-961" dirty="0">
                <a:solidFill>
                  <a:srgbClr val="493F8C"/>
                </a:solidFill>
                <a:latin typeface="Arial"/>
                <a:cs typeface="Arial"/>
              </a:rPr>
              <a:t>•</a:t>
            </a:r>
            <a:endParaRPr sz="5931">
              <a:latin typeface="Arial"/>
              <a:cs typeface="Arial"/>
            </a:endParaRPr>
          </a:p>
          <a:p>
            <a:pPr marL="30128">
              <a:lnSpc>
                <a:spcPts val="7046"/>
              </a:lnSpc>
            </a:pPr>
            <a:r>
              <a:rPr sz="6880" spc="-1103" dirty="0">
                <a:solidFill>
                  <a:srgbClr val="493F8C"/>
                </a:solidFill>
                <a:latin typeface="Times New Roman"/>
                <a:cs typeface="Times New Roman"/>
              </a:rPr>
              <a:t>•</a:t>
            </a:r>
            <a:endParaRPr sz="6880">
              <a:latin typeface="Times New Roman"/>
              <a:cs typeface="Times New Roman"/>
            </a:endParaRPr>
          </a:p>
        </p:txBody>
      </p:sp>
      <p:sp>
        <p:nvSpPr>
          <p:cNvPr id="30" name="object 30"/>
          <p:cNvSpPr txBox="1"/>
          <p:nvPr/>
        </p:nvSpPr>
        <p:spPr>
          <a:xfrm>
            <a:off x="14905863" y="2072188"/>
            <a:ext cx="221439" cy="1054082"/>
          </a:xfrm>
          <a:prstGeom prst="rect">
            <a:avLst/>
          </a:prstGeom>
        </p:spPr>
        <p:txBody>
          <a:bodyPr vert="horz" wrap="square" lIns="0" tIns="31634" rIns="0" bIns="0" rtlCol="0">
            <a:spAutoFit/>
          </a:bodyPr>
          <a:lstStyle/>
          <a:p>
            <a:pPr marL="30128">
              <a:spcBef>
                <a:spcPts val="249"/>
              </a:spcBef>
            </a:pPr>
            <a:r>
              <a:rPr sz="6642" spc="-1068" dirty="0">
                <a:solidFill>
                  <a:srgbClr val="13112A"/>
                </a:solidFill>
                <a:latin typeface="Arial"/>
                <a:cs typeface="Arial"/>
              </a:rPr>
              <a:t>•</a:t>
            </a:r>
            <a:endParaRPr sz="6642">
              <a:latin typeface="Arial"/>
              <a:cs typeface="Arial"/>
            </a:endParaRPr>
          </a:p>
        </p:txBody>
      </p:sp>
      <p:sp>
        <p:nvSpPr>
          <p:cNvPr id="31" name="object 31"/>
          <p:cNvSpPr txBox="1"/>
          <p:nvPr/>
        </p:nvSpPr>
        <p:spPr>
          <a:xfrm>
            <a:off x="16366158" y="1611640"/>
            <a:ext cx="498615" cy="1165185"/>
          </a:xfrm>
          <a:prstGeom prst="rect">
            <a:avLst/>
          </a:prstGeom>
        </p:spPr>
        <p:txBody>
          <a:bodyPr vert="horz" wrap="square" lIns="0" tIns="33141" rIns="0" bIns="0" rtlCol="0">
            <a:spAutoFit/>
          </a:bodyPr>
          <a:lstStyle/>
          <a:p>
            <a:pPr marL="90385">
              <a:spcBef>
                <a:spcPts val="261"/>
              </a:spcBef>
            </a:pPr>
            <a:r>
              <a:rPr sz="7354" spc="-1281" dirty="0">
                <a:solidFill>
                  <a:srgbClr val="493F8C"/>
                </a:solidFill>
                <a:latin typeface="Arial"/>
                <a:cs typeface="Arial"/>
              </a:rPr>
              <a:t>•</a:t>
            </a:r>
            <a:r>
              <a:rPr sz="9964" spc="-1922" baseline="-13888" dirty="0">
                <a:solidFill>
                  <a:srgbClr val="493F8C"/>
                </a:solidFill>
                <a:latin typeface="Arial"/>
                <a:cs typeface="Arial"/>
              </a:rPr>
              <a:t>•</a:t>
            </a:r>
            <a:endParaRPr sz="9964" baseline="-13888">
              <a:latin typeface="Arial"/>
              <a:cs typeface="Arial"/>
            </a:endParaRPr>
          </a:p>
        </p:txBody>
      </p:sp>
      <p:sp>
        <p:nvSpPr>
          <p:cNvPr id="32" name="object 32"/>
          <p:cNvSpPr txBox="1"/>
          <p:nvPr/>
        </p:nvSpPr>
        <p:spPr>
          <a:xfrm>
            <a:off x="10482307" y="3355915"/>
            <a:ext cx="221439" cy="1054082"/>
          </a:xfrm>
          <a:prstGeom prst="rect">
            <a:avLst/>
          </a:prstGeom>
        </p:spPr>
        <p:txBody>
          <a:bodyPr vert="horz" wrap="square" lIns="0" tIns="31634" rIns="0" bIns="0" rtlCol="0">
            <a:spAutoFit/>
          </a:bodyPr>
          <a:lstStyle/>
          <a:p>
            <a:pPr marL="30128">
              <a:spcBef>
                <a:spcPts val="249"/>
              </a:spcBef>
            </a:pPr>
            <a:r>
              <a:rPr sz="6642" spc="-1068" dirty="0">
                <a:solidFill>
                  <a:srgbClr val="5272AF"/>
                </a:solidFill>
                <a:latin typeface="Arial"/>
                <a:cs typeface="Arial"/>
              </a:rPr>
              <a:t>•</a:t>
            </a:r>
            <a:endParaRPr sz="6642">
              <a:latin typeface="Arial"/>
              <a:cs typeface="Arial"/>
            </a:endParaRPr>
          </a:p>
        </p:txBody>
      </p:sp>
      <p:sp>
        <p:nvSpPr>
          <p:cNvPr id="33" name="object 33"/>
          <p:cNvSpPr txBox="1"/>
          <p:nvPr/>
        </p:nvSpPr>
        <p:spPr>
          <a:xfrm>
            <a:off x="13747583" y="2803502"/>
            <a:ext cx="227465" cy="1090694"/>
          </a:xfrm>
          <a:prstGeom prst="rect">
            <a:avLst/>
          </a:prstGeom>
        </p:spPr>
        <p:txBody>
          <a:bodyPr vert="horz" wrap="square" lIns="0" tIns="31634" rIns="0" bIns="0" rtlCol="0">
            <a:spAutoFit/>
          </a:bodyPr>
          <a:lstStyle/>
          <a:p>
            <a:pPr marL="30128">
              <a:spcBef>
                <a:spcPts val="249"/>
              </a:spcBef>
            </a:pPr>
            <a:r>
              <a:rPr sz="6880" spc="-1103" dirty="0">
                <a:solidFill>
                  <a:srgbClr val="493F8C"/>
                </a:solidFill>
                <a:latin typeface="Times New Roman"/>
                <a:cs typeface="Times New Roman"/>
              </a:rPr>
              <a:t>•</a:t>
            </a:r>
            <a:endParaRPr sz="6880">
              <a:latin typeface="Times New Roman"/>
              <a:cs typeface="Times New Roman"/>
            </a:endParaRPr>
          </a:p>
        </p:txBody>
      </p:sp>
      <p:sp>
        <p:nvSpPr>
          <p:cNvPr id="34" name="object 34"/>
          <p:cNvSpPr txBox="1"/>
          <p:nvPr/>
        </p:nvSpPr>
        <p:spPr>
          <a:xfrm>
            <a:off x="16535153" y="2533945"/>
            <a:ext cx="231984" cy="1128701"/>
          </a:xfrm>
          <a:prstGeom prst="rect">
            <a:avLst/>
          </a:prstGeom>
        </p:spPr>
        <p:txBody>
          <a:bodyPr vert="horz" wrap="square" lIns="0" tIns="33141" rIns="0" bIns="0" rtlCol="0">
            <a:spAutoFit/>
          </a:bodyPr>
          <a:lstStyle/>
          <a:p>
            <a:pPr marL="30128">
              <a:spcBef>
                <a:spcPts val="261"/>
              </a:spcBef>
            </a:pPr>
            <a:r>
              <a:rPr sz="7117" spc="-1148" dirty="0">
                <a:solidFill>
                  <a:srgbClr val="493F8C"/>
                </a:solidFill>
                <a:latin typeface="Times New Roman"/>
                <a:cs typeface="Times New Roman"/>
              </a:rPr>
              <a:t>•</a:t>
            </a:r>
            <a:endParaRPr sz="7117">
              <a:latin typeface="Times New Roman"/>
              <a:cs typeface="Times New Roman"/>
            </a:endParaRPr>
          </a:p>
        </p:txBody>
      </p:sp>
      <p:sp>
        <p:nvSpPr>
          <p:cNvPr id="35" name="object 35"/>
          <p:cNvSpPr txBox="1"/>
          <p:nvPr/>
        </p:nvSpPr>
        <p:spPr>
          <a:xfrm>
            <a:off x="15365879" y="2900809"/>
            <a:ext cx="212401" cy="999452"/>
          </a:xfrm>
          <a:prstGeom prst="rect">
            <a:avLst/>
          </a:prstGeom>
        </p:spPr>
        <p:txBody>
          <a:bodyPr vert="horz" wrap="square" lIns="0" tIns="31634" rIns="0" bIns="0" rtlCol="0">
            <a:spAutoFit/>
          </a:bodyPr>
          <a:lstStyle/>
          <a:p>
            <a:pPr marL="30128">
              <a:spcBef>
                <a:spcPts val="249"/>
              </a:spcBef>
            </a:pPr>
            <a:r>
              <a:rPr sz="6287" spc="-1008" dirty="0">
                <a:solidFill>
                  <a:srgbClr val="493F8C"/>
                </a:solidFill>
                <a:latin typeface="Arial"/>
                <a:cs typeface="Arial"/>
              </a:rPr>
              <a:t>•</a:t>
            </a:r>
            <a:endParaRPr sz="6287">
              <a:latin typeface="Arial"/>
              <a:cs typeface="Arial"/>
            </a:endParaRPr>
          </a:p>
        </p:txBody>
      </p:sp>
      <p:sp>
        <p:nvSpPr>
          <p:cNvPr id="36" name="object 36"/>
          <p:cNvSpPr txBox="1"/>
          <p:nvPr/>
        </p:nvSpPr>
        <p:spPr>
          <a:xfrm>
            <a:off x="12732819" y="4162462"/>
            <a:ext cx="209388" cy="981114"/>
          </a:xfrm>
          <a:prstGeom prst="rect">
            <a:avLst/>
          </a:prstGeom>
        </p:spPr>
        <p:txBody>
          <a:bodyPr vert="horz" wrap="square" lIns="0" tIns="31634" rIns="0" bIns="0" rtlCol="0">
            <a:spAutoFit/>
          </a:bodyPr>
          <a:lstStyle/>
          <a:p>
            <a:pPr marL="30128">
              <a:spcBef>
                <a:spcPts val="249"/>
              </a:spcBef>
            </a:pPr>
            <a:r>
              <a:rPr sz="6168" spc="-996" dirty="0">
                <a:solidFill>
                  <a:srgbClr val="493F8C"/>
                </a:solidFill>
                <a:latin typeface="Arial"/>
                <a:cs typeface="Arial"/>
              </a:rPr>
              <a:t>•</a:t>
            </a:r>
            <a:endParaRPr sz="6168">
              <a:latin typeface="Arial"/>
              <a:cs typeface="Arial"/>
            </a:endParaRPr>
          </a:p>
        </p:txBody>
      </p:sp>
      <p:sp>
        <p:nvSpPr>
          <p:cNvPr id="37" name="object 37"/>
          <p:cNvSpPr txBox="1"/>
          <p:nvPr/>
        </p:nvSpPr>
        <p:spPr>
          <a:xfrm>
            <a:off x="7081618" y="5261247"/>
            <a:ext cx="158171" cy="652562"/>
          </a:xfrm>
          <a:prstGeom prst="rect">
            <a:avLst/>
          </a:prstGeom>
        </p:spPr>
        <p:txBody>
          <a:bodyPr vert="horz" wrap="square" lIns="0" tIns="31634" rIns="0" bIns="0" rtlCol="0">
            <a:spAutoFit/>
          </a:bodyPr>
          <a:lstStyle/>
          <a:p>
            <a:pPr marL="30128">
              <a:spcBef>
                <a:spcPts val="249"/>
              </a:spcBef>
            </a:pPr>
            <a:r>
              <a:rPr sz="4033" spc="-652" dirty="0">
                <a:solidFill>
                  <a:srgbClr val="5272AF"/>
                </a:solidFill>
                <a:latin typeface="Arial"/>
                <a:cs typeface="Arial"/>
              </a:rPr>
              <a:t>•</a:t>
            </a:r>
            <a:endParaRPr sz="4033">
              <a:latin typeface="Arial"/>
              <a:cs typeface="Arial"/>
            </a:endParaRPr>
          </a:p>
        </p:txBody>
      </p:sp>
      <p:sp>
        <p:nvSpPr>
          <p:cNvPr id="38" name="object 38"/>
          <p:cNvSpPr txBox="1"/>
          <p:nvPr/>
        </p:nvSpPr>
        <p:spPr>
          <a:xfrm>
            <a:off x="11831157" y="4585539"/>
            <a:ext cx="323874" cy="1128701"/>
          </a:xfrm>
          <a:prstGeom prst="rect">
            <a:avLst/>
          </a:prstGeom>
        </p:spPr>
        <p:txBody>
          <a:bodyPr vert="horz" wrap="square" lIns="0" tIns="33141" rIns="0" bIns="0" rtlCol="0">
            <a:spAutoFit/>
          </a:bodyPr>
          <a:lstStyle/>
          <a:p>
            <a:pPr marL="30128">
              <a:spcBef>
                <a:spcPts val="261"/>
              </a:spcBef>
            </a:pPr>
            <a:r>
              <a:rPr sz="7117" spc="-2277" dirty="0">
                <a:solidFill>
                  <a:srgbClr val="493F8C"/>
                </a:solidFill>
                <a:latin typeface="Times New Roman"/>
                <a:cs typeface="Times New Roman"/>
              </a:rPr>
              <a:t>•</a:t>
            </a:r>
            <a:endParaRPr sz="7117">
              <a:latin typeface="Times New Roman"/>
              <a:cs typeface="Times New Roman"/>
            </a:endParaRPr>
          </a:p>
        </p:txBody>
      </p:sp>
      <p:sp>
        <p:nvSpPr>
          <p:cNvPr id="39" name="object 39"/>
          <p:cNvSpPr txBox="1"/>
          <p:nvPr/>
        </p:nvSpPr>
        <p:spPr>
          <a:xfrm>
            <a:off x="11860369" y="3571367"/>
            <a:ext cx="1293990" cy="2737812"/>
          </a:xfrm>
          <a:prstGeom prst="rect">
            <a:avLst/>
          </a:prstGeom>
        </p:spPr>
        <p:txBody>
          <a:bodyPr vert="horz" wrap="square" lIns="0" tIns="31634" rIns="0" bIns="0" rtlCol="0">
            <a:spAutoFit/>
          </a:bodyPr>
          <a:lstStyle/>
          <a:p>
            <a:pPr marL="188301" algn="ctr">
              <a:lnSpc>
                <a:spcPts val="4422"/>
              </a:lnSpc>
              <a:spcBef>
                <a:spcPts val="249"/>
              </a:spcBef>
            </a:pPr>
            <a:r>
              <a:rPr sz="6880" spc="-1103" dirty="0">
                <a:solidFill>
                  <a:srgbClr val="493F8C"/>
                </a:solidFill>
                <a:latin typeface="Arial"/>
                <a:cs typeface="Arial"/>
              </a:rPr>
              <a:t>•</a:t>
            </a:r>
            <a:endParaRPr sz="6880">
              <a:latin typeface="Arial"/>
              <a:cs typeface="Arial"/>
            </a:endParaRPr>
          </a:p>
          <a:p>
            <a:pPr marL="30128">
              <a:lnSpc>
                <a:spcPts val="16665"/>
              </a:lnSpc>
            </a:pPr>
            <a:r>
              <a:rPr sz="17081" spc="1162" dirty="0">
                <a:solidFill>
                  <a:srgbClr val="493F8C"/>
                </a:solidFill>
                <a:latin typeface="Times New Roman"/>
                <a:cs typeface="Times New Roman"/>
              </a:rPr>
              <a:t>·</a:t>
            </a:r>
            <a:endParaRPr sz="17081">
              <a:latin typeface="Times New Roman"/>
              <a:cs typeface="Times New Roman"/>
            </a:endParaRPr>
          </a:p>
        </p:txBody>
      </p:sp>
      <p:sp>
        <p:nvSpPr>
          <p:cNvPr id="40" name="object 40"/>
          <p:cNvSpPr txBox="1"/>
          <p:nvPr/>
        </p:nvSpPr>
        <p:spPr>
          <a:xfrm>
            <a:off x="13901142" y="4695537"/>
            <a:ext cx="158171" cy="652562"/>
          </a:xfrm>
          <a:prstGeom prst="rect">
            <a:avLst/>
          </a:prstGeom>
        </p:spPr>
        <p:txBody>
          <a:bodyPr vert="horz" wrap="square" lIns="0" tIns="31634" rIns="0" bIns="0" rtlCol="0">
            <a:spAutoFit/>
          </a:bodyPr>
          <a:lstStyle/>
          <a:p>
            <a:pPr marL="30128">
              <a:spcBef>
                <a:spcPts val="249"/>
              </a:spcBef>
            </a:pPr>
            <a:r>
              <a:rPr sz="4033" spc="-652" dirty="0">
                <a:solidFill>
                  <a:srgbClr val="5272AF"/>
                </a:solidFill>
                <a:latin typeface="Times New Roman"/>
                <a:cs typeface="Times New Roman"/>
              </a:rPr>
              <a:t>•</a:t>
            </a:r>
            <a:endParaRPr sz="4033">
              <a:latin typeface="Times New Roman"/>
              <a:cs typeface="Times New Roman"/>
            </a:endParaRPr>
          </a:p>
        </p:txBody>
      </p:sp>
      <p:sp>
        <p:nvSpPr>
          <p:cNvPr id="41" name="object 41"/>
          <p:cNvSpPr txBox="1"/>
          <p:nvPr/>
        </p:nvSpPr>
        <p:spPr>
          <a:xfrm>
            <a:off x="9061066" y="5498774"/>
            <a:ext cx="167209" cy="707384"/>
          </a:xfrm>
          <a:prstGeom prst="rect">
            <a:avLst/>
          </a:prstGeom>
        </p:spPr>
        <p:txBody>
          <a:bodyPr vert="horz" wrap="square" lIns="0" tIns="31634" rIns="0" bIns="0" rtlCol="0">
            <a:spAutoFit/>
          </a:bodyPr>
          <a:lstStyle/>
          <a:p>
            <a:pPr marL="30128">
              <a:spcBef>
                <a:spcPts val="249"/>
              </a:spcBef>
            </a:pPr>
            <a:r>
              <a:rPr sz="4389" spc="-712" dirty="0">
                <a:solidFill>
                  <a:srgbClr val="5272AF"/>
                </a:solidFill>
                <a:latin typeface="Times New Roman"/>
                <a:cs typeface="Times New Roman"/>
              </a:rPr>
              <a:t>•</a:t>
            </a:r>
            <a:endParaRPr sz="4389">
              <a:latin typeface="Times New Roman"/>
              <a:cs typeface="Times New Roman"/>
            </a:endParaRPr>
          </a:p>
        </p:txBody>
      </p:sp>
      <p:sp>
        <p:nvSpPr>
          <p:cNvPr id="42" name="object 42"/>
          <p:cNvSpPr txBox="1"/>
          <p:nvPr/>
        </p:nvSpPr>
        <p:spPr>
          <a:xfrm>
            <a:off x="11136637" y="5309601"/>
            <a:ext cx="1245785" cy="725531"/>
          </a:xfrm>
          <a:prstGeom prst="rect">
            <a:avLst/>
          </a:prstGeom>
        </p:spPr>
        <p:txBody>
          <a:bodyPr vert="horz" wrap="square" lIns="0" tIns="31634" rIns="0" bIns="0" rtlCol="0">
            <a:spAutoFit/>
          </a:bodyPr>
          <a:lstStyle/>
          <a:p>
            <a:pPr marL="90385">
              <a:spcBef>
                <a:spcPts val="249"/>
              </a:spcBef>
            </a:pPr>
            <a:r>
              <a:rPr sz="4507" dirty="0">
                <a:solidFill>
                  <a:srgbClr val="5272AF"/>
                </a:solidFill>
                <a:latin typeface="Arial"/>
                <a:cs typeface="Arial"/>
              </a:rPr>
              <a:t>••</a:t>
            </a:r>
            <a:r>
              <a:rPr sz="4507" spc="36" dirty="0">
                <a:solidFill>
                  <a:srgbClr val="5272AF"/>
                </a:solidFill>
                <a:latin typeface="Arial"/>
                <a:cs typeface="Arial"/>
              </a:rPr>
              <a:t> </a:t>
            </a:r>
            <a:r>
              <a:rPr sz="6405" spc="3414" baseline="-6172" dirty="0">
                <a:solidFill>
                  <a:srgbClr val="5272AF"/>
                </a:solidFill>
                <a:latin typeface="Arial"/>
                <a:cs typeface="Arial"/>
              </a:rPr>
              <a:t>•</a:t>
            </a:r>
            <a:endParaRPr sz="6405" baseline="-6172">
              <a:latin typeface="Arial"/>
              <a:cs typeface="Arial"/>
            </a:endParaRPr>
          </a:p>
        </p:txBody>
      </p:sp>
      <p:sp>
        <p:nvSpPr>
          <p:cNvPr id="43" name="object 43"/>
          <p:cNvSpPr txBox="1"/>
          <p:nvPr/>
        </p:nvSpPr>
        <p:spPr>
          <a:xfrm>
            <a:off x="15623653" y="4760812"/>
            <a:ext cx="528743" cy="652562"/>
          </a:xfrm>
          <a:prstGeom prst="rect">
            <a:avLst/>
          </a:prstGeom>
        </p:spPr>
        <p:txBody>
          <a:bodyPr vert="horz" wrap="square" lIns="0" tIns="31634" rIns="0" bIns="0" rtlCol="0">
            <a:spAutoFit/>
          </a:bodyPr>
          <a:lstStyle/>
          <a:p>
            <a:pPr marL="30128">
              <a:spcBef>
                <a:spcPts val="249"/>
              </a:spcBef>
            </a:pPr>
            <a:r>
              <a:rPr sz="4033" spc="2266" dirty="0">
                <a:solidFill>
                  <a:srgbClr val="5272AF"/>
                </a:solidFill>
                <a:latin typeface="Arial"/>
                <a:cs typeface="Arial"/>
              </a:rPr>
              <a:t>•</a:t>
            </a:r>
            <a:endParaRPr sz="4033">
              <a:latin typeface="Arial"/>
              <a:cs typeface="Arial"/>
            </a:endParaRPr>
          </a:p>
        </p:txBody>
      </p:sp>
      <p:sp>
        <p:nvSpPr>
          <p:cNvPr id="44" name="object 44"/>
          <p:cNvSpPr txBox="1"/>
          <p:nvPr/>
        </p:nvSpPr>
        <p:spPr>
          <a:xfrm>
            <a:off x="16455219" y="4726968"/>
            <a:ext cx="1875456" cy="1455731"/>
          </a:xfrm>
          <a:prstGeom prst="rect">
            <a:avLst/>
          </a:prstGeom>
        </p:spPr>
        <p:txBody>
          <a:bodyPr vert="horz" wrap="square" lIns="0" tIns="31634" rIns="0" bIns="0" rtlCol="0">
            <a:spAutoFit/>
          </a:bodyPr>
          <a:lstStyle/>
          <a:p>
            <a:pPr marL="90385">
              <a:spcBef>
                <a:spcPts val="249"/>
              </a:spcBef>
            </a:pPr>
            <a:r>
              <a:rPr sz="6405" spc="1884" baseline="30864" dirty="0">
                <a:solidFill>
                  <a:srgbClr val="5272AF"/>
                </a:solidFill>
                <a:latin typeface="Arial"/>
                <a:cs typeface="Arial"/>
              </a:rPr>
              <a:t>•</a:t>
            </a:r>
            <a:r>
              <a:rPr sz="7473" spc="1884" baseline="5291" dirty="0">
                <a:solidFill>
                  <a:srgbClr val="5272AF"/>
                </a:solidFill>
                <a:latin typeface="Times New Roman"/>
                <a:cs typeface="Times New Roman"/>
              </a:rPr>
              <a:t>•</a:t>
            </a:r>
            <a:r>
              <a:rPr sz="4270" spc="1257" dirty="0">
                <a:solidFill>
                  <a:srgbClr val="5272AF"/>
                </a:solidFill>
                <a:latin typeface="Arial"/>
                <a:cs typeface="Arial"/>
              </a:rPr>
              <a:t>•</a:t>
            </a:r>
            <a:r>
              <a:rPr sz="4270" spc="-297" dirty="0">
                <a:solidFill>
                  <a:srgbClr val="5272AF"/>
                </a:solidFill>
                <a:latin typeface="Arial"/>
                <a:cs typeface="Arial"/>
              </a:rPr>
              <a:t> </a:t>
            </a:r>
            <a:r>
              <a:rPr sz="6405" spc="3414" baseline="1543" dirty="0">
                <a:solidFill>
                  <a:srgbClr val="5272AF"/>
                </a:solidFill>
                <a:latin typeface="Arial"/>
                <a:cs typeface="Arial"/>
              </a:rPr>
              <a:t>•</a:t>
            </a:r>
            <a:endParaRPr sz="6405" baseline="1543">
              <a:latin typeface="Arial"/>
              <a:cs typeface="Arial"/>
            </a:endParaRPr>
          </a:p>
        </p:txBody>
      </p:sp>
      <p:sp>
        <p:nvSpPr>
          <p:cNvPr id="45" name="object 45"/>
          <p:cNvSpPr txBox="1"/>
          <p:nvPr/>
        </p:nvSpPr>
        <p:spPr>
          <a:xfrm>
            <a:off x="12767440" y="5405094"/>
            <a:ext cx="557365" cy="689046"/>
          </a:xfrm>
          <a:prstGeom prst="rect">
            <a:avLst/>
          </a:prstGeom>
        </p:spPr>
        <p:txBody>
          <a:bodyPr vert="horz" wrap="square" lIns="0" tIns="31634" rIns="0" bIns="0" rtlCol="0">
            <a:spAutoFit/>
          </a:bodyPr>
          <a:lstStyle/>
          <a:p>
            <a:pPr marL="30128">
              <a:spcBef>
                <a:spcPts val="249"/>
              </a:spcBef>
            </a:pPr>
            <a:r>
              <a:rPr sz="4270" spc="2408" dirty="0">
                <a:solidFill>
                  <a:srgbClr val="5272AF"/>
                </a:solidFill>
                <a:latin typeface="Arial"/>
                <a:cs typeface="Arial"/>
              </a:rPr>
              <a:t>•</a:t>
            </a:r>
            <a:endParaRPr sz="4270">
              <a:latin typeface="Arial"/>
              <a:cs typeface="Arial"/>
            </a:endParaRPr>
          </a:p>
        </p:txBody>
      </p:sp>
      <p:sp>
        <p:nvSpPr>
          <p:cNvPr id="46" name="object 46"/>
          <p:cNvSpPr txBox="1"/>
          <p:nvPr/>
        </p:nvSpPr>
        <p:spPr>
          <a:xfrm>
            <a:off x="14211333" y="4962682"/>
            <a:ext cx="1122261" cy="908080"/>
          </a:xfrm>
          <a:prstGeom prst="rect">
            <a:avLst/>
          </a:prstGeom>
        </p:spPr>
        <p:txBody>
          <a:bodyPr vert="horz" wrap="square" lIns="0" tIns="31634" rIns="0" bIns="0" rtlCol="0">
            <a:spAutoFit/>
          </a:bodyPr>
          <a:lstStyle/>
          <a:p>
            <a:pPr marL="90385">
              <a:spcBef>
                <a:spcPts val="249"/>
              </a:spcBef>
            </a:pPr>
            <a:r>
              <a:rPr sz="6049" spc="1990" baseline="1633" dirty="0">
                <a:solidFill>
                  <a:srgbClr val="5272AF"/>
                </a:solidFill>
                <a:latin typeface="Times New Roman"/>
                <a:cs typeface="Times New Roman"/>
              </a:rPr>
              <a:t>•</a:t>
            </a:r>
            <a:r>
              <a:rPr sz="8540" spc="-337" baseline="-25462" dirty="0">
                <a:solidFill>
                  <a:srgbClr val="6495C3"/>
                </a:solidFill>
                <a:latin typeface="Arial"/>
                <a:cs typeface="Arial"/>
              </a:rPr>
              <a:t>•</a:t>
            </a:r>
            <a:r>
              <a:rPr sz="3558" spc="1471" dirty="0">
                <a:solidFill>
                  <a:srgbClr val="5272AF"/>
                </a:solidFill>
                <a:latin typeface="Arial"/>
                <a:cs typeface="Arial"/>
              </a:rPr>
              <a:t>•</a:t>
            </a:r>
            <a:endParaRPr sz="3558">
              <a:latin typeface="Arial"/>
              <a:cs typeface="Arial"/>
            </a:endParaRPr>
          </a:p>
        </p:txBody>
      </p:sp>
      <p:sp>
        <p:nvSpPr>
          <p:cNvPr id="47" name="object 47"/>
          <p:cNvSpPr txBox="1"/>
          <p:nvPr/>
        </p:nvSpPr>
        <p:spPr>
          <a:xfrm>
            <a:off x="16195031" y="5221361"/>
            <a:ext cx="447398" cy="542980"/>
          </a:xfrm>
          <a:prstGeom prst="rect">
            <a:avLst/>
          </a:prstGeom>
        </p:spPr>
        <p:txBody>
          <a:bodyPr vert="horz" wrap="square" lIns="0" tIns="31634" rIns="0" bIns="0" rtlCol="0">
            <a:spAutoFit/>
          </a:bodyPr>
          <a:lstStyle/>
          <a:p>
            <a:pPr marL="30128">
              <a:spcBef>
                <a:spcPts val="249"/>
              </a:spcBef>
            </a:pPr>
            <a:r>
              <a:rPr sz="3321" spc="1874" dirty="0">
                <a:solidFill>
                  <a:srgbClr val="5272AF"/>
                </a:solidFill>
                <a:latin typeface="Arial"/>
                <a:cs typeface="Arial"/>
              </a:rPr>
              <a:t>•</a:t>
            </a:r>
            <a:endParaRPr sz="3321">
              <a:latin typeface="Arial"/>
              <a:cs typeface="Arial"/>
            </a:endParaRPr>
          </a:p>
        </p:txBody>
      </p:sp>
      <p:sp>
        <p:nvSpPr>
          <p:cNvPr id="48" name="object 48"/>
          <p:cNvSpPr txBox="1"/>
          <p:nvPr/>
        </p:nvSpPr>
        <p:spPr>
          <a:xfrm>
            <a:off x="11850238" y="5709101"/>
            <a:ext cx="298265" cy="926355"/>
          </a:xfrm>
          <a:prstGeom prst="rect">
            <a:avLst/>
          </a:prstGeom>
        </p:spPr>
        <p:txBody>
          <a:bodyPr vert="horz" wrap="square" lIns="0" tIns="31634" rIns="0" bIns="0" rtlCol="0">
            <a:spAutoFit/>
          </a:bodyPr>
          <a:lstStyle/>
          <a:p>
            <a:pPr marL="30128">
              <a:spcBef>
                <a:spcPts val="249"/>
              </a:spcBef>
            </a:pPr>
            <a:r>
              <a:rPr sz="5812" spc="-474" dirty="0">
                <a:solidFill>
                  <a:srgbClr val="6495C3"/>
                </a:solidFill>
                <a:latin typeface="Times New Roman"/>
                <a:cs typeface="Times New Roman"/>
              </a:rPr>
              <a:t>..</a:t>
            </a:r>
            <a:endParaRPr sz="5812">
              <a:latin typeface="Times New Roman"/>
              <a:cs typeface="Times New Roman"/>
            </a:endParaRPr>
          </a:p>
        </p:txBody>
      </p:sp>
      <p:sp>
        <p:nvSpPr>
          <p:cNvPr id="49" name="object 49"/>
          <p:cNvSpPr txBox="1"/>
          <p:nvPr/>
        </p:nvSpPr>
        <p:spPr>
          <a:xfrm>
            <a:off x="13163371" y="5308393"/>
            <a:ext cx="474513" cy="1201605"/>
          </a:xfrm>
          <a:prstGeom prst="rect">
            <a:avLst/>
          </a:prstGeom>
        </p:spPr>
        <p:txBody>
          <a:bodyPr vert="horz" wrap="square" lIns="0" tIns="33141" rIns="0" bIns="0" rtlCol="0">
            <a:spAutoFit/>
          </a:bodyPr>
          <a:lstStyle/>
          <a:p>
            <a:pPr marL="30128">
              <a:spcBef>
                <a:spcPts val="261"/>
              </a:spcBef>
            </a:pPr>
            <a:r>
              <a:rPr sz="7591" spc="-878" dirty="0">
                <a:solidFill>
                  <a:srgbClr val="5272AF"/>
                </a:solidFill>
                <a:latin typeface="Times New Roman"/>
                <a:cs typeface="Times New Roman"/>
              </a:rPr>
              <a:t>...</a:t>
            </a:r>
            <a:endParaRPr sz="7591">
              <a:latin typeface="Times New Roman"/>
              <a:cs typeface="Times New Roman"/>
            </a:endParaRPr>
          </a:p>
        </p:txBody>
      </p:sp>
      <p:sp>
        <p:nvSpPr>
          <p:cNvPr id="50" name="object 50"/>
          <p:cNvSpPr txBox="1"/>
          <p:nvPr/>
        </p:nvSpPr>
        <p:spPr>
          <a:xfrm>
            <a:off x="14599481" y="5718168"/>
            <a:ext cx="164197" cy="652562"/>
          </a:xfrm>
          <a:prstGeom prst="rect">
            <a:avLst/>
          </a:prstGeom>
        </p:spPr>
        <p:txBody>
          <a:bodyPr vert="horz" wrap="square" lIns="0" tIns="31634" rIns="0" bIns="0" rtlCol="0">
            <a:spAutoFit/>
          </a:bodyPr>
          <a:lstStyle/>
          <a:p>
            <a:pPr marL="30128">
              <a:spcBef>
                <a:spcPts val="249"/>
              </a:spcBef>
            </a:pPr>
            <a:r>
              <a:rPr sz="4033" spc="-603" dirty="0">
                <a:solidFill>
                  <a:srgbClr val="5272AF"/>
                </a:solidFill>
                <a:latin typeface="Arial"/>
                <a:cs typeface="Arial"/>
              </a:rPr>
              <a:t>•</a:t>
            </a:r>
            <a:endParaRPr sz="4033">
              <a:latin typeface="Arial"/>
              <a:cs typeface="Arial"/>
            </a:endParaRPr>
          </a:p>
        </p:txBody>
      </p:sp>
      <p:sp>
        <p:nvSpPr>
          <p:cNvPr id="51" name="object 51"/>
          <p:cNvSpPr txBox="1"/>
          <p:nvPr/>
        </p:nvSpPr>
        <p:spPr>
          <a:xfrm>
            <a:off x="15056592" y="5702455"/>
            <a:ext cx="777298" cy="908208"/>
          </a:xfrm>
          <a:prstGeom prst="rect">
            <a:avLst/>
          </a:prstGeom>
        </p:spPr>
        <p:txBody>
          <a:bodyPr vert="horz" wrap="square" lIns="0" tIns="31634" rIns="0" bIns="0" rtlCol="0">
            <a:spAutoFit/>
          </a:bodyPr>
          <a:lstStyle/>
          <a:p>
            <a:pPr marL="90385">
              <a:spcBef>
                <a:spcPts val="249"/>
              </a:spcBef>
            </a:pPr>
            <a:r>
              <a:rPr sz="7295" spc="-1103" baseline="17615" dirty="0">
                <a:solidFill>
                  <a:srgbClr val="5272AF"/>
                </a:solidFill>
                <a:latin typeface="Arial"/>
                <a:cs typeface="Arial"/>
              </a:rPr>
              <a:t>•</a:t>
            </a:r>
            <a:r>
              <a:rPr sz="7295" spc="657" baseline="17615" dirty="0">
                <a:solidFill>
                  <a:srgbClr val="5272AF"/>
                </a:solidFill>
                <a:latin typeface="Arial"/>
                <a:cs typeface="Arial"/>
              </a:rPr>
              <a:t> </a:t>
            </a:r>
            <a:r>
              <a:rPr sz="5694" spc="-771" dirty="0">
                <a:solidFill>
                  <a:srgbClr val="5272AF"/>
                </a:solidFill>
                <a:latin typeface="Times New Roman"/>
                <a:cs typeface="Times New Roman"/>
              </a:rPr>
              <a:t>..</a:t>
            </a:r>
            <a:r>
              <a:rPr sz="4982" spc="-1155" baseline="39682" dirty="0">
                <a:solidFill>
                  <a:srgbClr val="5272AF"/>
                </a:solidFill>
                <a:latin typeface="Arial"/>
                <a:cs typeface="Arial"/>
              </a:rPr>
              <a:t>•</a:t>
            </a:r>
            <a:endParaRPr sz="4982" baseline="39682">
              <a:latin typeface="Arial"/>
              <a:cs typeface="Arial"/>
            </a:endParaRPr>
          </a:p>
        </p:txBody>
      </p:sp>
      <p:sp>
        <p:nvSpPr>
          <p:cNvPr id="52" name="object 52"/>
          <p:cNvSpPr txBox="1"/>
          <p:nvPr/>
        </p:nvSpPr>
        <p:spPr>
          <a:xfrm>
            <a:off x="13861800" y="6061465"/>
            <a:ext cx="152145" cy="579465"/>
          </a:xfrm>
          <a:prstGeom prst="rect">
            <a:avLst/>
          </a:prstGeom>
        </p:spPr>
        <p:txBody>
          <a:bodyPr vert="horz" wrap="square" lIns="0" tIns="31634" rIns="0" bIns="0" rtlCol="0">
            <a:spAutoFit/>
          </a:bodyPr>
          <a:lstStyle/>
          <a:p>
            <a:pPr marL="30128">
              <a:spcBef>
                <a:spcPts val="249"/>
              </a:spcBef>
            </a:pPr>
            <a:r>
              <a:rPr sz="3558" spc="-534" dirty="0">
                <a:solidFill>
                  <a:srgbClr val="5272AF"/>
                </a:solidFill>
                <a:latin typeface="Arial"/>
                <a:cs typeface="Arial"/>
              </a:rPr>
              <a:t>•</a:t>
            </a:r>
            <a:endParaRPr sz="3558">
              <a:latin typeface="Arial"/>
              <a:cs typeface="Arial"/>
            </a:endParaRPr>
          </a:p>
        </p:txBody>
      </p:sp>
      <p:sp>
        <p:nvSpPr>
          <p:cNvPr id="53" name="object 53"/>
          <p:cNvSpPr txBox="1"/>
          <p:nvPr/>
        </p:nvSpPr>
        <p:spPr>
          <a:xfrm>
            <a:off x="11433778" y="6323771"/>
            <a:ext cx="182273" cy="762143"/>
          </a:xfrm>
          <a:prstGeom prst="rect">
            <a:avLst/>
          </a:prstGeom>
        </p:spPr>
        <p:txBody>
          <a:bodyPr vert="horz" wrap="square" lIns="0" tIns="31634" rIns="0" bIns="0" rtlCol="0">
            <a:spAutoFit/>
          </a:bodyPr>
          <a:lstStyle/>
          <a:p>
            <a:pPr marL="30128">
              <a:spcBef>
                <a:spcPts val="249"/>
              </a:spcBef>
            </a:pPr>
            <a:r>
              <a:rPr sz="4745" spc="-712" dirty="0">
                <a:solidFill>
                  <a:srgbClr val="6495C3"/>
                </a:solidFill>
                <a:latin typeface="Times New Roman"/>
                <a:cs typeface="Times New Roman"/>
              </a:rPr>
              <a:t>•</a:t>
            </a:r>
            <a:endParaRPr sz="4745">
              <a:latin typeface="Times New Roman"/>
              <a:cs typeface="Times New Roman"/>
            </a:endParaRPr>
          </a:p>
        </p:txBody>
      </p:sp>
      <p:sp>
        <p:nvSpPr>
          <p:cNvPr id="54" name="object 54"/>
          <p:cNvSpPr txBox="1"/>
          <p:nvPr/>
        </p:nvSpPr>
        <p:spPr>
          <a:xfrm>
            <a:off x="16194757" y="5166962"/>
            <a:ext cx="476019" cy="1530156"/>
          </a:xfrm>
          <a:prstGeom prst="rect">
            <a:avLst/>
          </a:prstGeom>
        </p:spPr>
        <p:txBody>
          <a:bodyPr vert="horz" wrap="square" lIns="0" tIns="33141" rIns="0" bIns="0" rtlCol="0">
            <a:spAutoFit/>
          </a:bodyPr>
          <a:lstStyle/>
          <a:p>
            <a:pPr marL="30128">
              <a:spcBef>
                <a:spcPts val="261"/>
              </a:spcBef>
            </a:pPr>
            <a:r>
              <a:rPr sz="9726" spc="-866" dirty="0">
                <a:solidFill>
                  <a:srgbClr val="5272AF"/>
                </a:solidFill>
                <a:latin typeface="Times New Roman"/>
                <a:cs typeface="Times New Roman"/>
              </a:rPr>
              <a:t>..</a:t>
            </a:r>
            <a:endParaRPr sz="9726">
              <a:latin typeface="Times New Roman"/>
              <a:cs typeface="Times New Roman"/>
            </a:endParaRPr>
          </a:p>
        </p:txBody>
      </p:sp>
      <p:sp>
        <p:nvSpPr>
          <p:cNvPr id="55" name="object 55"/>
          <p:cNvSpPr txBox="1"/>
          <p:nvPr/>
        </p:nvSpPr>
        <p:spPr>
          <a:xfrm>
            <a:off x="15144256" y="6262119"/>
            <a:ext cx="182273" cy="652562"/>
          </a:xfrm>
          <a:prstGeom prst="rect">
            <a:avLst/>
          </a:prstGeom>
        </p:spPr>
        <p:txBody>
          <a:bodyPr vert="horz" wrap="square" lIns="0" tIns="31634" rIns="0" bIns="0" rtlCol="0">
            <a:spAutoFit/>
          </a:bodyPr>
          <a:lstStyle/>
          <a:p>
            <a:pPr marL="30128">
              <a:spcBef>
                <a:spcPts val="249"/>
              </a:spcBef>
            </a:pPr>
            <a:r>
              <a:rPr sz="4033" spc="-463" dirty="0">
                <a:solidFill>
                  <a:srgbClr val="6495C3"/>
                </a:solidFill>
                <a:latin typeface="Arial"/>
                <a:cs typeface="Arial"/>
              </a:rPr>
              <a:t>•</a:t>
            </a:r>
            <a:endParaRPr sz="4033">
              <a:latin typeface="Arial"/>
              <a:cs typeface="Arial"/>
            </a:endParaRPr>
          </a:p>
        </p:txBody>
      </p:sp>
      <p:sp>
        <p:nvSpPr>
          <p:cNvPr id="56" name="object 56"/>
          <p:cNvSpPr txBox="1"/>
          <p:nvPr/>
        </p:nvSpPr>
        <p:spPr>
          <a:xfrm>
            <a:off x="16853873" y="5807619"/>
            <a:ext cx="454930" cy="1017597"/>
          </a:xfrm>
          <a:prstGeom prst="rect">
            <a:avLst/>
          </a:prstGeom>
        </p:spPr>
        <p:txBody>
          <a:bodyPr vert="horz" wrap="square" lIns="0" tIns="31634" rIns="0" bIns="0" rtlCol="0">
            <a:spAutoFit/>
          </a:bodyPr>
          <a:lstStyle/>
          <a:p>
            <a:pPr marL="90385">
              <a:spcBef>
                <a:spcPts val="249"/>
              </a:spcBef>
            </a:pPr>
            <a:r>
              <a:rPr sz="4982" spc="-1208" baseline="11904" dirty="0">
                <a:solidFill>
                  <a:srgbClr val="5272AF"/>
                </a:solidFill>
                <a:latin typeface="Arial"/>
                <a:cs typeface="Arial"/>
              </a:rPr>
              <a:t>•</a:t>
            </a:r>
            <a:r>
              <a:rPr sz="6405" spc="-807" dirty="0">
                <a:solidFill>
                  <a:srgbClr val="6495C3"/>
                </a:solidFill>
                <a:latin typeface="Times New Roman"/>
                <a:cs typeface="Times New Roman"/>
              </a:rPr>
              <a:t>..</a:t>
            </a:r>
            <a:endParaRPr sz="6405">
              <a:latin typeface="Times New Roman"/>
              <a:cs typeface="Times New Roman"/>
            </a:endParaRPr>
          </a:p>
        </p:txBody>
      </p:sp>
      <p:sp>
        <p:nvSpPr>
          <p:cNvPr id="57" name="object 57"/>
          <p:cNvSpPr txBox="1"/>
          <p:nvPr/>
        </p:nvSpPr>
        <p:spPr>
          <a:xfrm>
            <a:off x="16735425" y="5956300"/>
            <a:ext cx="207882" cy="1128701"/>
          </a:xfrm>
          <a:prstGeom prst="rect">
            <a:avLst/>
          </a:prstGeom>
        </p:spPr>
        <p:txBody>
          <a:bodyPr vert="horz" wrap="square" lIns="0" tIns="33141" rIns="0" bIns="0" rtlCol="0">
            <a:spAutoFit/>
          </a:bodyPr>
          <a:lstStyle/>
          <a:p>
            <a:pPr marL="30128">
              <a:spcBef>
                <a:spcPts val="261"/>
              </a:spcBef>
            </a:pPr>
            <a:r>
              <a:rPr sz="7117" spc="-629" dirty="0">
                <a:solidFill>
                  <a:srgbClr val="6495C3"/>
                </a:solidFill>
                <a:latin typeface="Times New Roman"/>
                <a:cs typeface="Times New Roman"/>
              </a:rPr>
              <a:t>,</a:t>
            </a:r>
            <a:endParaRPr sz="7117">
              <a:latin typeface="Times New Roman"/>
              <a:cs typeface="Times New Roman"/>
            </a:endParaRPr>
          </a:p>
        </p:txBody>
      </p:sp>
      <p:sp>
        <p:nvSpPr>
          <p:cNvPr id="58" name="object 58"/>
          <p:cNvSpPr txBox="1"/>
          <p:nvPr/>
        </p:nvSpPr>
        <p:spPr>
          <a:xfrm>
            <a:off x="5651013" y="7999146"/>
            <a:ext cx="322368" cy="1420767"/>
          </a:xfrm>
          <a:prstGeom prst="rect">
            <a:avLst/>
          </a:prstGeom>
        </p:spPr>
        <p:txBody>
          <a:bodyPr vert="horz" wrap="square" lIns="0" tIns="33141" rIns="0" bIns="0" rtlCol="0">
            <a:spAutoFit/>
          </a:bodyPr>
          <a:lstStyle/>
          <a:p>
            <a:pPr marL="30128">
              <a:spcBef>
                <a:spcPts val="261"/>
              </a:spcBef>
            </a:pPr>
            <a:r>
              <a:rPr sz="9015" spc="-1103" dirty="0">
                <a:solidFill>
                  <a:srgbClr val="5272AF"/>
                </a:solidFill>
                <a:latin typeface="Times New Roman"/>
                <a:cs typeface="Times New Roman"/>
              </a:rPr>
              <a:t>•</a:t>
            </a:r>
            <a:endParaRPr sz="9015">
              <a:latin typeface="Times New Roman"/>
              <a:cs typeface="Times New Roman"/>
            </a:endParaRPr>
          </a:p>
        </p:txBody>
      </p:sp>
      <p:sp>
        <p:nvSpPr>
          <p:cNvPr id="59" name="object 59"/>
          <p:cNvSpPr txBox="1"/>
          <p:nvPr/>
        </p:nvSpPr>
        <p:spPr>
          <a:xfrm>
            <a:off x="16170170" y="9082820"/>
            <a:ext cx="263618" cy="1108841"/>
          </a:xfrm>
          <a:prstGeom prst="rect">
            <a:avLst/>
          </a:prstGeom>
        </p:spPr>
        <p:txBody>
          <a:bodyPr vert="horz" wrap="square" lIns="0" tIns="31634" rIns="0" bIns="0" rtlCol="0">
            <a:spAutoFit/>
          </a:bodyPr>
          <a:lstStyle/>
          <a:p>
            <a:pPr marL="30128">
              <a:spcBef>
                <a:spcPts val="249"/>
              </a:spcBef>
            </a:pPr>
            <a:r>
              <a:rPr sz="6998" spc="-854" dirty="0">
                <a:solidFill>
                  <a:srgbClr val="28ACBA"/>
                </a:solidFill>
                <a:latin typeface="Arial"/>
                <a:cs typeface="Arial"/>
              </a:rPr>
              <a:t>•</a:t>
            </a:r>
            <a:endParaRPr sz="6998">
              <a:latin typeface="Arial"/>
              <a:cs typeface="Arial"/>
            </a:endParaRPr>
          </a:p>
        </p:txBody>
      </p:sp>
      <p:sp>
        <p:nvSpPr>
          <p:cNvPr id="62" name="object 5">
            <a:extLst>
              <a:ext uri="{FF2B5EF4-FFF2-40B4-BE49-F238E27FC236}">
                <a16:creationId xmlns:a16="http://schemas.microsoft.com/office/drawing/2014/main" id="{296B2C42-BB6C-F528-62E8-247F17AAD304}"/>
              </a:ext>
            </a:extLst>
          </p:cNvPr>
          <p:cNvSpPr/>
          <p:nvPr/>
        </p:nvSpPr>
        <p:spPr>
          <a:xfrm>
            <a:off x="320609" y="939957"/>
            <a:ext cx="17284831" cy="8434810"/>
          </a:xfrm>
          <a:custGeom>
            <a:avLst/>
            <a:gdLst/>
            <a:ahLst/>
            <a:cxnLst/>
            <a:rect l="l" t="t" r="r" b="b"/>
            <a:pathLst>
              <a:path w="4320540" h="2973704">
                <a:moveTo>
                  <a:pt x="4266006" y="0"/>
                </a:moveTo>
                <a:lnTo>
                  <a:pt x="54000" y="0"/>
                </a:lnTo>
                <a:lnTo>
                  <a:pt x="32982" y="4244"/>
                </a:lnTo>
                <a:lnTo>
                  <a:pt x="15817" y="15819"/>
                </a:lnTo>
                <a:lnTo>
                  <a:pt x="4244" y="32988"/>
                </a:lnTo>
                <a:lnTo>
                  <a:pt x="0" y="54013"/>
                </a:lnTo>
                <a:lnTo>
                  <a:pt x="0" y="2919615"/>
                </a:lnTo>
                <a:lnTo>
                  <a:pt x="4244" y="2940628"/>
                </a:lnTo>
                <a:lnTo>
                  <a:pt x="15817" y="2957793"/>
                </a:lnTo>
                <a:lnTo>
                  <a:pt x="32982" y="2969370"/>
                </a:lnTo>
                <a:lnTo>
                  <a:pt x="54000" y="2973616"/>
                </a:lnTo>
                <a:lnTo>
                  <a:pt x="4266006" y="2973616"/>
                </a:lnTo>
                <a:lnTo>
                  <a:pt x="4287023" y="2969370"/>
                </a:lnTo>
                <a:lnTo>
                  <a:pt x="4304188" y="2957793"/>
                </a:lnTo>
                <a:lnTo>
                  <a:pt x="4315762" y="2940628"/>
                </a:lnTo>
                <a:lnTo>
                  <a:pt x="4320006" y="2919615"/>
                </a:lnTo>
                <a:lnTo>
                  <a:pt x="4320006" y="54013"/>
                </a:lnTo>
                <a:lnTo>
                  <a:pt x="4315762" y="32988"/>
                </a:lnTo>
                <a:lnTo>
                  <a:pt x="4304188" y="15819"/>
                </a:lnTo>
                <a:lnTo>
                  <a:pt x="4287023" y="4244"/>
                </a:lnTo>
                <a:lnTo>
                  <a:pt x="4266006" y="0"/>
                </a:lnTo>
                <a:close/>
              </a:path>
            </a:pathLst>
          </a:custGeom>
          <a:solidFill>
            <a:srgbClr val="F8F8F8"/>
          </a:solidFill>
        </p:spPr>
        <p:txBody>
          <a:bodyPr wrap="square" lIns="0" tIns="0" rIns="0" bIns="0" rtlCol="0"/>
          <a:lstStyle/>
          <a:p>
            <a:endParaRPr/>
          </a:p>
        </p:txBody>
      </p:sp>
      <p:sp>
        <p:nvSpPr>
          <p:cNvPr id="64" name="object 7">
            <a:extLst>
              <a:ext uri="{FF2B5EF4-FFF2-40B4-BE49-F238E27FC236}">
                <a16:creationId xmlns:a16="http://schemas.microsoft.com/office/drawing/2014/main" id="{A8AD0FA3-29C2-0FA6-EF75-7BDC44A8A700}"/>
              </a:ext>
            </a:extLst>
          </p:cNvPr>
          <p:cNvSpPr txBox="1"/>
          <p:nvPr/>
        </p:nvSpPr>
        <p:spPr>
          <a:xfrm>
            <a:off x="728502" y="1160046"/>
            <a:ext cx="16679153" cy="7904053"/>
          </a:xfrm>
          <a:prstGeom prst="rect">
            <a:avLst/>
          </a:prstGeom>
        </p:spPr>
        <p:txBody>
          <a:bodyPr vert="horz" wrap="square" lIns="0" tIns="30128" rIns="0" bIns="0" rtlCol="0">
            <a:spAutoFit/>
          </a:bodyPr>
          <a:lstStyle/>
          <a:p>
            <a:pPr marL="120513" marR="1652532">
              <a:spcBef>
                <a:spcPts val="2325"/>
              </a:spcBef>
            </a:pPr>
            <a:r>
              <a:rPr lang="en-GB" sz="4400" b="1" spc="-47" dirty="0">
                <a:solidFill>
                  <a:srgbClr val="1F7F85"/>
                </a:solidFill>
                <a:latin typeface="Calibri"/>
                <a:cs typeface="Calibri"/>
              </a:rPr>
              <a:t>Brain research must be adequately strengthened and better financed because …</a:t>
            </a:r>
          </a:p>
          <a:p>
            <a:pPr marL="546825" indent="-427821">
              <a:spcBef>
                <a:spcPts val="600"/>
              </a:spcBef>
              <a:buClr>
                <a:srgbClr val="1F7F85"/>
              </a:buClr>
              <a:buSzPct val="90000"/>
              <a:buFont typeface="Calibri"/>
              <a:buChar char="—"/>
              <a:tabLst>
                <a:tab pos="548333" algn="l"/>
              </a:tabLst>
            </a:pPr>
            <a:r>
              <a:rPr lang="en-GB" sz="2800" spc="-47" dirty="0">
                <a:latin typeface="Cambria"/>
                <a:cs typeface="Cambria"/>
              </a:rPr>
              <a:t>The complexity</a:t>
            </a:r>
            <a:r>
              <a:rPr lang="en-GB" sz="2800" spc="-36" dirty="0">
                <a:latin typeface="Cambria"/>
                <a:cs typeface="Cambria"/>
              </a:rPr>
              <a:t> </a:t>
            </a:r>
            <a:r>
              <a:rPr lang="en-GB" sz="2800" dirty="0">
                <a:latin typeface="Cambria"/>
                <a:cs typeface="Cambria"/>
              </a:rPr>
              <a:t>of</a:t>
            </a:r>
            <a:r>
              <a:rPr lang="en-GB" sz="2800" spc="-36" dirty="0">
                <a:latin typeface="Cambria"/>
                <a:cs typeface="Cambria"/>
              </a:rPr>
              <a:t> </a:t>
            </a:r>
            <a:r>
              <a:rPr lang="en-GB" sz="2800" spc="-47" dirty="0">
                <a:latin typeface="Cambria"/>
                <a:cs typeface="Cambria"/>
              </a:rPr>
              <a:t>the</a:t>
            </a:r>
            <a:r>
              <a:rPr lang="en-GB" sz="2800" spc="-36" dirty="0">
                <a:latin typeface="Cambria"/>
                <a:cs typeface="Cambria"/>
              </a:rPr>
              <a:t> </a:t>
            </a:r>
            <a:r>
              <a:rPr lang="en-GB" sz="2800" spc="-47" dirty="0">
                <a:latin typeface="Cambria"/>
                <a:cs typeface="Cambria"/>
              </a:rPr>
              <a:t>brain </a:t>
            </a:r>
            <a:r>
              <a:rPr lang="en-GB" sz="2800" dirty="0">
                <a:latin typeface="Cambria"/>
                <a:cs typeface="Cambria"/>
              </a:rPr>
              <a:t>is</a:t>
            </a:r>
            <a:r>
              <a:rPr lang="en-GB" sz="2800" spc="-36" dirty="0">
                <a:latin typeface="Cambria"/>
                <a:cs typeface="Cambria"/>
              </a:rPr>
              <a:t> </a:t>
            </a:r>
            <a:r>
              <a:rPr lang="en-GB" sz="2800" spc="-83" dirty="0">
                <a:latin typeface="Cambria"/>
                <a:cs typeface="Cambria"/>
              </a:rPr>
              <a:t>nowhere</a:t>
            </a:r>
            <a:r>
              <a:rPr lang="en-GB" sz="2800" spc="-36" dirty="0">
                <a:latin typeface="Cambria"/>
                <a:cs typeface="Cambria"/>
              </a:rPr>
              <a:t> </a:t>
            </a:r>
            <a:r>
              <a:rPr lang="en-GB" sz="2800" spc="-59" dirty="0">
                <a:latin typeface="Cambria"/>
                <a:cs typeface="Cambria"/>
              </a:rPr>
              <a:t>near</a:t>
            </a:r>
            <a:r>
              <a:rPr lang="en-GB" sz="2800" spc="-36" dirty="0">
                <a:latin typeface="Cambria"/>
                <a:cs typeface="Cambria"/>
              </a:rPr>
              <a:t> </a:t>
            </a:r>
            <a:r>
              <a:rPr lang="en-GB" sz="2800" spc="-24" dirty="0">
                <a:latin typeface="Cambria"/>
                <a:cs typeface="Cambria"/>
              </a:rPr>
              <a:t>fully</a:t>
            </a:r>
            <a:r>
              <a:rPr lang="en-GB" sz="2800" spc="-36" dirty="0">
                <a:latin typeface="Cambria"/>
                <a:cs typeface="Cambria"/>
              </a:rPr>
              <a:t> </a:t>
            </a:r>
            <a:r>
              <a:rPr lang="en-GB" sz="2800" spc="-24" dirty="0">
                <a:latin typeface="Cambria"/>
                <a:cs typeface="Cambria"/>
              </a:rPr>
              <a:t>understood.</a:t>
            </a:r>
            <a:endParaRPr lang="en-GB" sz="2800" dirty="0">
              <a:latin typeface="Cambria"/>
              <a:cs typeface="Cambria"/>
            </a:endParaRPr>
          </a:p>
          <a:p>
            <a:pPr marL="546825" marR="439872" indent="-427821">
              <a:lnSpc>
                <a:spcPct val="108300"/>
              </a:lnSpc>
              <a:spcBef>
                <a:spcPts val="600"/>
              </a:spcBef>
              <a:buClr>
                <a:srgbClr val="1F7F85"/>
              </a:buClr>
              <a:buSzPct val="90000"/>
              <a:buFont typeface="Calibri"/>
              <a:buChar char="—"/>
              <a:tabLst>
                <a:tab pos="548333" algn="l"/>
              </a:tabLst>
            </a:pPr>
            <a:r>
              <a:rPr lang="en-GB" sz="2800" spc="-47" dirty="0">
                <a:latin typeface="Cambria"/>
                <a:cs typeface="Cambria"/>
              </a:rPr>
              <a:t>The translation</a:t>
            </a:r>
            <a:r>
              <a:rPr lang="en-GB" sz="2800" spc="-36" dirty="0">
                <a:latin typeface="Cambria"/>
                <a:cs typeface="Cambria"/>
              </a:rPr>
              <a:t> </a:t>
            </a:r>
            <a:r>
              <a:rPr lang="en-GB" sz="2800" dirty="0">
                <a:latin typeface="Cambria"/>
                <a:cs typeface="Cambria"/>
              </a:rPr>
              <a:t>of</a:t>
            </a:r>
            <a:r>
              <a:rPr lang="en-GB" sz="2800" spc="-47" dirty="0">
                <a:latin typeface="Cambria"/>
                <a:cs typeface="Cambria"/>
              </a:rPr>
              <a:t> </a:t>
            </a:r>
            <a:r>
              <a:rPr lang="en-GB" sz="2800" spc="-71" dirty="0">
                <a:latin typeface="Cambria"/>
                <a:cs typeface="Cambria"/>
              </a:rPr>
              <a:t>research</a:t>
            </a:r>
            <a:r>
              <a:rPr lang="en-GB" sz="2800" spc="-36" dirty="0">
                <a:latin typeface="Cambria"/>
                <a:cs typeface="Cambria"/>
              </a:rPr>
              <a:t> </a:t>
            </a:r>
            <a:r>
              <a:rPr lang="en-GB" sz="2800" spc="-24" dirty="0">
                <a:latin typeface="Cambria"/>
                <a:cs typeface="Cambria"/>
              </a:rPr>
              <a:t>findings</a:t>
            </a:r>
            <a:r>
              <a:rPr lang="en-GB" sz="2800" spc="-36" dirty="0">
                <a:latin typeface="Cambria"/>
                <a:cs typeface="Cambria"/>
              </a:rPr>
              <a:t> </a:t>
            </a:r>
            <a:r>
              <a:rPr lang="en-GB" sz="2800" spc="-47" dirty="0">
                <a:latin typeface="Cambria"/>
                <a:cs typeface="Cambria"/>
              </a:rPr>
              <a:t>into </a:t>
            </a:r>
            <a:r>
              <a:rPr lang="en-GB" sz="2800" spc="-59" dirty="0">
                <a:latin typeface="Cambria"/>
                <a:cs typeface="Cambria"/>
              </a:rPr>
              <a:t>therapeutic</a:t>
            </a:r>
            <a:r>
              <a:rPr lang="en-GB" sz="2800" spc="-36" dirty="0">
                <a:latin typeface="Cambria"/>
                <a:cs typeface="Cambria"/>
              </a:rPr>
              <a:t> </a:t>
            </a:r>
            <a:r>
              <a:rPr lang="en-GB" sz="2800" spc="-71" dirty="0">
                <a:latin typeface="Cambria"/>
                <a:cs typeface="Cambria"/>
              </a:rPr>
              <a:t>strategies</a:t>
            </a:r>
            <a:r>
              <a:rPr lang="en-GB" sz="2800" spc="-36" dirty="0">
                <a:latin typeface="Cambria"/>
                <a:cs typeface="Cambria"/>
              </a:rPr>
              <a:t> </a:t>
            </a:r>
            <a:r>
              <a:rPr lang="en-GB" sz="2800" dirty="0">
                <a:latin typeface="Cambria"/>
                <a:cs typeface="Cambria"/>
              </a:rPr>
              <a:t>is</a:t>
            </a:r>
            <a:r>
              <a:rPr lang="en-GB" sz="2800" spc="-47" dirty="0">
                <a:latin typeface="Cambria"/>
                <a:cs typeface="Cambria"/>
              </a:rPr>
              <a:t> </a:t>
            </a:r>
            <a:r>
              <a:rPr lang="en-GB" sz="2800" spc="-24" dirty="0">
                <a:latin typeface="Cambria"/>
                <a:cs typeface="Cambria"/>
              </a:rPr>
              <a:t>still </a:t>
            </a:r>
            <a:r>
              <a:rPr lang="en-GB" sz="2800" spc="-59" dirty="0">
                <a:latin typeface="Cambria"/>
                <a:cs typeface="Cambria"/>
              </a:rPr>
              <a:t>unsatisfactory</a:t>
            </a:r>
            <a:r>
              <a:rPr lang="en-GB" sz="2800" spc="-36" dirty="0">
                <a:latin typeface="Cambria"/>
                <a:cs typeface="Cambria"/>
              </a:rPr>
              <a:t> </a:t>
            </a:r>
            <a:r>
              <a:rPr lang="en-GB" sz="2800" dirty="0">
                <a:latin typeface="Cambria"/>
                <a:cs typeface="Cambria"/>
              </a:rPr>
              <a:t>and</a:t>
            </a:r>
            <a:r>
              <a:rPr lang="en-GB" sz="2800" spc="-24" dirty="0">
                <a:latin typeface="Cambria"/>
                <a:cs typeface="Cambria"/>
              </a:rPr>
              <a:t> needs</a:t>
            </a:r>
            <a:r>
              <a:rPr lang="en-GB" sz="2800" spc="-36" dirty="0">
                <a:latin typeface="Cambria"/>
                <a:cs typeface="Cambria"/>
              </a:rPr>
              <a:t> </a:t>
            </a:r>
            <a:r>
              <a:rPr lang="en-GB" sz="2800" spc="-83" dirty="0">
                <a:latin typeface="Cambria"/>
                <a:cs typeface="Cambria"/>
              </a:rPr>
              <a:t>to</a:t>
            </a:r>
            <a:r>
              <a:rPr lang="en-GB" sz="2800" spc="-24" dirty="0">
                <a:latin typeface="Cambria"/>
                <a:cs typeface="Cambria"/>
              </a:rPr>
              <a:t> be</a:t>
            </a:r>
            <a:r>
              <a:rPr lang="en-GB" sz="2800" spc="-36" dirty="0">
                <a:latin typeface="Cambria"/>
                <a:cs typeface="Cambria"/>
              </a:rPr>
              <a:t> </a:t>
            </a:r>
            <a:r>
              <a:rPr lang="en-GB" sz="2800" spc="-24" dirty="0">
                <a:latin typeface="Cambria"/>
                <a:cs typeface="Cambria"/>
              </a:rPr>
              <a:t>improved.</a:t>
            </a:r>
            <a:endParaRPr lang="en-GB" sz="2800" dirty="0">
              <a:latin typeface="Cambria"/>
              <a:cs typeface="Cambria"/>
            </a:endParaRPr>
          </a:p>
          <a:p>
            <a:pPr marL="546825" marR="102436" indent="-427821">
              <a:lnSpc>
                <a:spcPct val="108300"/>
              </a:lnSpc>
              <a:spcBef>
                <a:spcPts val="600"/>
              </a:spcBef>
              <a:buClr>
                <a:srgbClr val="1F7F85"/>
              </a:buClr>
              <a:buSzPct val="90000"/>
              <a:buFont typeface="Calibri"/>
              <a:buChar char="—"/>
              <a:tabLst>
                <a:tab pos="548333" algn="l"/>
              </a:tabLst>
            </a:pPr>
            <a:r>
              <a:rPr lang="en-GB" sz="2800" spc="-59" dirty="0">
                <a:latin typeface="Cambria"/>
                <a:cs typeface="Cambria"/>
              </a:rPr>
              <a:t>New,</a:t>
            </a:r>
            <a:r>
              <a:rPr lang="en-GB" sz="2800" spc="12" dirty="0">
                <a:latin typeface="Cambria"/>
                <a:cs typeface="Cambria"/>
              </a:rPr>
              <a:t> </a:t>
            </a:r>
            <a:r>
              <a:rPr lang="en-GB" sz="2800" spc="-59" dirty="0">
                <a:latin typeface="Cambria"/>
                <a:cs typeface="Cambria"/>
              </a:rPr>
              <a:t>ground-breaking</a:t>
            </a:r>
            <a:r>
              <a:rPr lang="en-GB" sz="2800" spc="24" dirty="0">
                <a:latin typeface="Cambria"/>
                <a:cs typeface="Cambria"/>
              </a:rPr>
              <a:t> </a:t>
            </a:r>
            <a:r>
              <a:rPr lang="en-GB" sz="2800" spc="-47" dirty="0">
                <a:latin typeface="Cambria"/>
                <a:cs typeface="Cambria"/>
              </a:rPr>
              <a:t>ideas</a:t>
            </a:r>
            <a:r>
              <a:rPr lang="en-GB" sz="2800" spc="24" dirty="0">
                <a:latin typeface="Cambria"/>
                <a:cs typeface="Cambria"/>
              </a:rPr>
              <a:t> </a:t>
            </a:r>
            <a:r>
              <a:rPr lang="en-GB" sz="2800" dirty="0">
                <a:latin typeface="Cambria"/>
                <a:cs typeface="Cambria"/>
              </a:rPr>
              <a:t>and</a:t>
            </a:r>
            <a:r>
              <a:rPr lang="en-GB" sz="2800" spc="24" dirty="0">
                <a:latin typeface="Cambria"/>
                <a:cs typeface="Cambria"/>
              </a:rPr>
              <a:t> </a:t>
            </a:r>
            <a:r>
              <a:rPr lang="en-GB" sz="2800" spc="-71" dirty="0">
                <a:latin typeface="Cambria"/>
                <a:cs typeface="Cambria"/>
              </a:rPr>
              <a:t>treatments</a:t>
            </a:r>
            <a:r>
              <a:rPr lang="en-GB" sz="2800" spc="12" dirty="0">
                <a:latin typeface="Cambria"/>
                <a:cs typeface="Cambria"/>
              </a:rPr>
              <a:t> </a:t>
            </a:r>
            <a:r>
              <a:rPr lang="en-GB" sz="2800" dirty="0">
                <a:latin typeface="Cambria"/>
                <a:cs typeface="Cambria"/>
              </a:rPr>
              <a:t>(e.g.,</a:t>
            </a:r>
            <a:r>
              <a:rPr lang="en-GB" sz="2800" spc="24" dirty="0">
                <a:latin typeface="Cambria"/>
                <a:cs typeface="Cambria"/>
              </a:rPr>
              <a:t> </a:t>
            </a:r>
            <a:r>
              <a:rPr lang="en-GB" sz="2800" spc="-47" dirty="0">
                <a:latin typeface="Cambria"/>
                <a:cs typeface="Cambria"/>
              </a:rPr>
              <a:t>antisense</a:t>
            </a:r>
            <a:r>
              <a:rPr lang="en-GB" sz="2800" spc="24" dirty="0">
                <a:latin typeface="Cambria"/>
                <a:cs typeface="Cambria"/>
              </a:rPr>
              <a:t> </a:t>
            </a:r>
            <a:r>
              <a:rPr lang="en-GB" sz="2800" spc="-24" dirty="0">
                <a:latin typeface="Cambria"/>
                <a:cs typeface="Cambria"/>
              </a:rPr>
              <a:t>therapies, </a:t>
            </a:r>
            <a:r>
              <a:rPr lang="en-GB" sz="2800" spc="-47" dirty="0">
                <a:latin typeface="Cambria"/>
                <a:cs typeface="Cambria"/>
              </a:rPr>
              <a:t>molecular</a:t>
            </a:r>
            <a:r>
              <a:rPr lang="en-GB" sz="2800" spc="-36" dirty="0">
                <a:latin typeface="Cambria"/>
                <a:cs typeface="Cambria"/>
              </a:rPr>
              <a:t> </a:t>
            </a:r>
            <a:r>
              <a:rPr lang="en-GB" sz="2800" spc="-47" dirty="0">
                <a:latin typeface="Cambria"/>
                <a:cs typeface="Cambria"/>
              </a:rPr>
              <a:t>therapies,</a:t>
            </a:r>
            <a:r>
              <a:rPr lang="en-GB" sz="2800" spc="-36" dirty="0">
                <a:latin typeface="Cambria"/>
                <a:cs typeface="Cambria"/>
              </a:rPr>
              <a:t> </a:t>
            </a:r>
            <a:r>
              <a:rPr lang="en-GB" sz="2800" spc="-83" dirty="0">
                <a:latin typeface="Cambria"/>
                <a:cs typeface="Cambria"/>
              </a:rPr>
              <a:t>network</a:t>
            </a:r>
            <a:r>
              <a:rPr lang="en-GB" sz="2800" spc="-36" dirty="0">
                <a:latin typeface="Cambria"/>
                <a:cs typeface="Cambria"/>
              </a:rPr>
              <a:t> </a:t>
            </a:r>
            <a:r>
              <a:rPr lang="en-GB" sz="2800" spc="-71" dirty="0">
                <a:latin typeface="Cambria"/>
                <a:cs typeface="Cambria"/>
              </a:rPr>
              <a:t>therapies)</a:t>
            </a:r>
            <a:r>
              <a:rPr lang="en-GB" sz="2800" spc="-36" dirty="0">
                <a:latin typeface="Cambria"/>
                <a:cs typeface="Cambria"/>
              </a:rPr>
              <a:t> </a:t>
            </a:r>
            <a:r>
              <a:rPr lang="en-GB" sz="2800" spc="-47" dirty="0">
                <a:latin typeface="Cambria"/>
                <a:cs typeface="Cambria"/>
              </a:rPr>
              <a:t>have</a:t>
            </a:r>
            <a:r>
              <a:rPr lang="en-GB" sz="2800" spc="-36" dirty="0">
                <a:latin typeface="Cambria"/>
                <a:cs typeface="Cambria"/>
              </a:rPr>
              <a:t> </a:t>
            </a:r>
            <a:r>
              <a:rPr lang="en-GB" sz="2800" spc="-24" dirty="0">
                <a:latin typeface="Cambria"/>
                <a:cs typeface="Cambria"/>
              </a:rPr>
              <a:t>been</a:t>
            </a:r>
            <a:r>
              <a:rPr lang="en-GB" sz="2800" spc="-36" dirty="0">
                <a:latin typeface="Cambria"/>
                <a:cs typeface="Cambria"/>
              </a:rPr>
              <a:t> </a:t>
            </a:r>
            <a:r>
              <a:rPr lang="en-GB" sz="2800" spc="-24" dirty="0">
                <a:latin typeface="Cambria"/>
                <a:cs typeface="Cambria"/>
              </a:rPr>
              <a:t>applied only</a:t>
            </a:r>
            <a:r>
              <a:rPr lang="en-GB" sz="2800" spc="-36" dirty="0">
                <a:latin typeface="Cambria"/>
                <a:cs typeface="Cambria"/>
              </a:rPr>
              <a:t> </a:t>
            </a:r>
            <a:r>
              <a:rPr lang="en-GB" sz="2800" dirty="0">
                <a:latin typeface="Cambria"/>
                <a:cs typeface="Cambria"/>
              </a:rPr>
              <a:t>in</a:t>
            </a:r>
            <a:r>
              <a:rPr lang="en-GB" sz="2800" spc="-36" dirty="0">
                <a:latin typeface="Cambria"/>
                <a:cs typeface="Cambria"/>
              </a:rPr>
              <a:t> </a:t>
            </a:r>
            <a:r>
              <a:rPr lang="en-GB" sz="2800" spc="-59" dirty="0">
                <a:latin typeface="Cambria"/>
                <a:cs typeface="Cambria"/>
              </a:rPr>
              <a:t>in-</a:t>
            </a:r>
            <a:r>
              <a:rPr lang="en-GB" sz="2800" spc="-24" dirty="0">
                <a:latin typeface="Cambria"/>
                <a:cs typeface="Cambria"/>
              </a:rPr>
              <a:t> dividual</a:t>
            </a:r>
            <a:r>
              <a:rPr lang="en-GB" sz="2800" spc="-59" dirty="0">
                <a:latin typeface="Cambria"/>
                <a:cs typeface="Cambria"/>
              </a:rPr>
              <a:t> </a:t>
            </a:r>
            <a:r>
              <a:rPr lang="en-GB" sz="2800" spc="-47" dirty="0">
                <a:latin typeface="Cambria"/>
                <a:cs typeface="Cambria"/>
              </a:rPr>
              <a:t>cases</a:t>
            </a:r>
            <a:r>
              <a:rPr lang="en-GB" sz="2800" spc="-59" dirty="0">
                <a:latin typeface="Cambria"/>
                <a:cs typeface="Cambria"/>
              </a:rPr>
              <a:t> </a:t>
            </a:r>
            <a:r>
              <a:rPr lang="en-GB" sz="2800" spc="-24" dirty="0">
                <a:latin typeface="Cambria"/>
                <a:cs typeface="Cambria"/>
              </a:rPr>
              <a:t>but</a:t>
            </a:r>
            <a:r>
              <a:rPr lang="en-GB" sz="2800" spc="-47" dirty="0">
                <a:latin typeface="Cambria"/>
                <a:cs typeface="Cambria"/>
              </a:rPr>
              <a:t> </a:t>
            </a:r>
            <a:r>
              <a:rPr lang="en-GB" sz="2800" spc="-59" dirty="0">
                <a:latin typeface="Cambria"/>
                <a:cs typeface="Cambria"/>
              </a:rPr>
              <a:t>most </a:t>
            </a:r>
            <a:r>
              <a:rPr lang="en-GB" sz="2800" dirty="0">
                <a:latin typeface="Cambria"/>
                <a:cs typeface="Cambria"/>
              </a:rPr>
              <a:t>of</a:t>
            </a:r>
            <a:r>
              <a:rPr lang="en-GB" sz="2800" spc="-59" dirty="0">
                <a:latin typeface="Cambria"/>
                <a:cs typeface="Cambria"/>
              </a:rPr>
              <a:t> </a:t>
            </a:r>
            <a:r>
              <a:rPr lang="en-GB" sz="2800" spc="-47" dirty="0">
                <a:latin typeface="Cambria"/>
                <a:cs typeface="Cambria"/>
              </a:rPr>
              <a:t>them </a:t>
            </a:r>
            <a:r>
              <a:rPr lang="en-GB" sz="2800" spc="-71" dirty="0">
                <a:latin typeface="Cambria"/>
                <a:cs typeface="Cambria"/>
              </a:rPr>
              <a:t>are</a:t>
            </a:r>
            <a:r>
              <a:rPr lang="en-GB" sz="2800" spc="-59" dirty="0">
                <a:latin typeface="Cambria"/>
                <a:cs typeface="Cambria"/>
              </a:rPr>
              <a:t> </a:t>
            </a:r>
            <a:r>
              <a:rPr lang="en-GB" sz="2800" spc="-24" dirty="0">
                <a:latin typeface="Cambria"/>
                <a:cs typeface="Cambria"/>
              </a:rPr>
              <a:t>still</a:t>
            </a:r>
            <a:r>
              <a:rPr lang="en-GB" sz="2800" spc="-59" dirty="0">
                <a:latin typeface="Cambria"/>
                <a:cs typeface="Cambria"/>
              </a:rPr>
              <a:t> </a:t>
            </a:r>
            <a:r>
              <a:rPr lang="en-GB" sz="2800" spc="-47" dirty="0">
                <a:latin typeface="Cambria"/>
                <a:cs typeface="Cambria"/>
              </a:rPr>
              <a:t>waiting </a:t>
            </a:r>
            <a:r>
              <a:rPr lang="en-GB" sz="2800" spc="-83" dirty="0">
                <a:latin typeface="Cambria"/>
                <a:cs typeface="Cambria"/>
              </a:rPr>
              <a:t>to</a:t>
            </a:r>
            <a:r>
              <a:rPr lang="en-GB" sz="2800" spc="-59" dirty="0">
                <a:latin typeface="Cambria"/>
                <a:cs typeface="Cambria"/>
              </a:rPr>
              <a:t> </a:t>
            </a:r>
            <a:r>
              <a:rPr lang="en-GB" sz="2800" spc="-24" dirty="0">
                <a:latin typeface="Cambria"/>
                <a:cs typeface="Cambria"/>
              </a:rPr>
              <a:t>be</a:t>
            </a:r>
            <a:r>
              <a:rPr lang="en-GB" sz="2800" spc="-47" dirty="0">
                <a:latin typeface="Cambria"/>
                <a:cs typeface="Cambria"/>
              </a:rPr>
              <a:t> </a:t>
            </a:r>
            <a:r>
              <a:rPr lang="en-GB" sz="2800" spc="-59" dirty="0">
                <a:latin typeface="Cambria"/>
                <a:cs typeface="Cambria"/>
              </a:rPr>
              <a:t>implemented and</a:t>
            </a:r>
            <a:r>
              <a:rPr lang="en-GB" sz="2800" spc="1186" dirty="0">
                <a:latin typeface="Cambria"/>
                <a:cs typeface="Cambria"/>
              </a:rPr>
              <a:t> </a:t>
            </a:r>
            <a:r>
              <a:rPr lang="en-GB" sz="2800" spc="-71" dirty="0">
                <a:latin typeface="Cambria"/>
                <a:cs typeface="Cambria"/>
              </a:rPr>
              <a:t>promise</a:t>
            </a:r>
            <a:r>
              <a:rPr lang="en-GB" sz="2800" spc="-47" dirty="0">
                <a:latin typeface="Cambria"/>
                <a:cs typeface="Cambria"/>
              </a:rPr>
              <a:t> </a:t>
            </a:r>
            <a:r>
              <a:rPr lang="en-GB" sz="2800" spc="-71" dirty="0">
                <a:latin typeface="Cambria"/>
                <a:cs typeface="Cambria"/>
              </a:rPr>
              <a:t>great</a:t>
            </a:r>
            <a:r>
              <a:rPr lang="en-GB" sz="2800" spc="-47" dirty="0">
                <a:latin typeface="Cambria"/>
                <a:cs typeface="Cambria"/>
              </a:rPr>
              <a:t> </a:t>
            </a:r>
            <a:r>
              <a:rPr lang="en-GB" sz="2800" spc="-24" dirty="0">
                <a:latin typeface="Cambria"/>
                <a:cs typeface="Cambria"/>
              </a:rPr>
              <a:t>leaps</a:t>
            </a:r>
            <a:r>
              <a:rPr lang="en-GB" sz="2800" spc="-47" dirty="0">
                <a:latin typeface="Cambria"/>
                <a:cs typeface="Cambria"/>
              </a:rPr>
              <a:t> </a:t>
            </a:r>
            <a:r>
              <a:rPr lang="en-GB" sz="2800" dirty="0">
                <a:latin typeface="Cambria"/>
                <a:cs typeface="Cambria"/>
              </a:rPr>
              <a:t>in</a:t>
            </a:r>
            <a:r>
              <a:rPr lang="en-GB" sz="2800" spc="-36" dirty="0">
                <a:latin typeface="Cambria"/>
                <a:cs typeface="Cambria"/>
              </a:rPr>
              <a:t> </a:t>
            </a:r>
            <a:r>
              <a:rPr lang="en-GB" sz="2800" spc="-24" dirty="0">
                <a:latin typeface="Cambria"/>
                <a:cs typeface="Cambria"/>
              </a:rPr>
              <a:t>knowledge.</a:t>
            </a:r>
            <a:endParaRPr lang="en-GB" sz="2800" dirty="0">
              <a:latin typeface="Cambria"/>
              <a:cs typeface="Cambria"/>
            </a:endParaRPr>
          </a:p>
          <a:p>
            <a:pPr marL="546825" marR="108462" indent="-427821">
              <a:lnSpc>
                <a:spcPct val="108300"/>
              </a:lnSpc>
              <a:spcBef>
                <a:spcPts val="600"/>
              </a:spcBef>
              <a:buClr>
                <a:srgbClr val="1F7F85"/>
              </a:buClr>
              <a:buSzPct val="90000"/>
              <a:buFont typeface="Calibri"/>
              <a:buChar char="—"/>
              <a:tabLst>
                <a:tab pos="548333" algn="l"/>
              </a:tabLst>
            </a:pPr>
            <a:r>
              <a:rPr lang="en-GB" sz="2800" spc="-71" dirty="0">
                <a:latin typeface="Cambria"/>
                <a:cs typeface="Cambria"/>
              </a:rPr>
              <a:t>New</a:t>
            </a:r>
            <a:r>
              <a:rPr lang="en-GB" sz="2800" spc="-36" dirty="0">
                <a:latin typeface="Cambria"/>
                <a:cs typeface="Cambria"/>
              </a:rPr>
              <a:t> </a:t>
            </a:r>
            <a:r>
              <a:rPr lang="en-GB" sz="2800" spc="-71" dirty="0">
                <a:latin typeface="Cambria"/>
                <a:cs typeface="Cambria"/>
              </a:rPr>
              <a:t>treatment</a:t>
            </a:r>
            <a:r>
              <a:rPr lang="en-GB" sz="2800" spc="-24" dirty="0">
                <a:latin typeface="Cambria"/>
                <a:cs typeface="Cambria"/>
              </a:rPr>
              <a:t> </a:t>
            </a:r>
            <a:r>
              <a:rPr lang="en-GB" sz="2800" spc="-47" dirty="0">
                <a:latin typeface="Cambria"/>
                <a:cs typeface="Cambria"/>
              </a:rPr>
              <a:t>concepts</a:t>
            </a:r>
            <a:r>
              <a:rPr lang="en-GB" sz="2800" spc="-24" dirty="0">
                <a:latin typeface="Cambria"/>
                <a:cs typeface="Cambria"/>
              </a:rPr>
              <a:t> </a:t>
            </a:r>
            <a:r>
              <a:rPr lang="en-GB" sz="2800" dirty="0">
                <a:latin typeface="Cambria"/>
                <a:cs typeface="Cambria"/>
              </a:rPr>
              <a:t>can</a:t>
            </a:r>
            <a:r>
              <a:rPr lang="en-GB" sz="2800" spc="-24" dirty="0">
                <a:latin typeface="Cambria"/>
                <a:cs typeface="Cambria"/>
              </a:rPr>
              <a:t> be </a:t>
            </a:r>
            <a:r>
              <a:rPr lang="en-GB" sz="2800" spc="-83" dirty="0">
                <a:latin typeface="Cambria"/>
                <a:cs typeface="Cambria"/>
              </a:rPr>
              <a:t>improved</a:t>
            </a:r>
            <a:r>
              <a:rPr lang="en-GB" sz="2800" spc="-36" dirty="0">
                <a:latin typeface="Cambria"/>
                <a:cs typeface="Cambria"/>
              </a:rPr>
              <a:t> </a:t>
            </a:r>
            <a:r>
              <a:rPr lang="en-GB" sz="2800" spc="-59" dirty="0">
                <a:latin typeface="Cambria"/>
                <a:cs typeface="Cambria"/>
              </a:rPr>
              <a:t>through</a:t>
            </a:r>
            <a:r>
              <a:rPr lang="en-GB" sz="2800" spc="-24" dirty="0">
                <a:latin typeface="Cambria"/>
                <a:cs typeface="Cambria"/>
              </a:rPr>
              <a:t> </a:t>
            </a:r>
            <a:r>
              <a:rPr lang="en-GB" sz="2800" spc="-47" dirty="0">
                <a:latin typeface="Cambria"/>
                <a:cs typeface="Cambria"/>
              </a:rPr>
              <a:t>translation</a:t>
            </a:r>
            <a:r>
              <a:rPr lang="en-GB" sz="2800" spc="-24" dirty="0">
                <a:latin typeface="Cambria"/>
                <a:cs typeface="Cambria"/>
              </a:rPr>
              <a:t> </a:t>
            </a:r>
            <a:r>
              <a:rPr lang="en-GB" sz="2800" dirty="0">
                <a:latin typeface="Cambria"/>
                <a:cs typeface="Cambria"/>
              </a:rPr>
              <a:t>and</a:t>
            </a:r>
            <a:r>
              <a:rPr lang="en-GB" sz="2800" spc="-24" dirty="0">
                <a:latin typeface="Cambria"/>
                <a:cs typeface="Cambria"/>
              </a:rPr>
              <a:t> </a:t>
            </a:r>
            <a:r>
              <a:rPr lang="en-GB" sz="2800" spc="-47" dirty="0">
                <a:latin typeface="Cambria"/>
                <a:cs typeface="Cambria"/>
              </a:rPr>
              <a:t>back</a:t>
            </a:r>
            <a:r>
              <a:rPr lang="en-GB" sz="2800" spc="-24" dirty="0">
                <a:latin typeface="Cambria"/>
                <a:cs typeface="Cambria"/>
              </a:rPr>
              <a:t> translation.</a:t>
            </a:r>
            <a:endParaRPr lang="en-GB" sz="2800" dirty="0">
              <a:latin typeface="Cambria"/>
              <a:cs typeface="Cambria"/>
            </a:endParaRPr>
          </a:p>
          <a:p>
            <a:pPr marL="546825" marR="194327" indent="-427821" algn="just">
              <a:lnSpc>
                <a:spcPct val="108300"/>
              </a:lnSpc>
              <a:spcBef>
                <a:spcPts val="600"/>
              </a:spcBef>
              <a:buClr>
                <a:srgbClr val="1F7F85"/>
              </a:buClr>
              <a:buSzPct val="90000"/>
              <a:buFont typeface="Calibri"/>
              <a:buChar char="—"/>
              <a:tabLst>
                <a:tab pos="548333" algn="l"/>
              </a:tabLst>
            </a:pPr>
            <a:r>
              <a:rPr lang="en-GB" sz="2800" spc="-59" dirty="0">
                <a:latin typeface="Cambria"/>
                <a:cs typeface="Cambria"/>
              </a:rPr>
              <a:t>Interdisciplinary</a:t>
            </a:r>
            <a:r>
              <a:rPr lang="en-GB" sz="2800" spc="24" dirty="0">
                <a:latin typeface="Cambria"/>
                <a:cs typeface="Cambria"/>
              </a:rPr>
              <a:t> </a:t>
            </a:r>
            <a:r>
              <a:rPr lang="en-GB" sz="2800" spc="-59" dirty="0">
                <a:latin typeface="Cambria"/>
                <a:cs typeface="Cambria"/>
              </a:rPr>
              <a:t>configurations</a:t>
            </a:r>
            <a:r>
              <a:rPr lang="en-GB" sz="2800" spc="36" dirty="0">
                <a:latin typeface="Cambria"/>
                <a:cs typeface="Cambria"/>
              </a:rPr>
              <a:t> </a:t>
            </a:r>
            <a:r>
              <a:rPr lang="en-GB" sz="2800" spc="-47" dirty="0">
                <a:latin typeface="Cambria"/>
                <a:cs typeface="Cambria"/>
              </a:rPr>
              <a:t>must</a:t>
            </a:r>
            <a:r>
              <a:rPr lang="en-GB" sz="2800" spc="36" dirty="0">
                <a:latin typeface="Cambria"/>
                <a:cs typeface="Cambria"/>
              </a:rPr>
              <a:t> </a:t>
            </a:r>
            <a:r>
              <a:rPr lang="en-GB" sz="2800" spc="-24" dirty="0">
                <a:latin typeface="Cambria"/>
                <a:cs typeface="Cambria"/>
              </a:rPr>
              <a:t>be</a:t>
            </a:r>
            <a:r>
              <a:rPr lang="en-GB" sz="2800" spc="24" dirty="0">
                <a:latin typeface="Cambria"/>
                <a:cs typeface="Cambria"/>
              </a:rPr>
              <a:t> </a:t>
            </a:r>
            <a:r>
              <a:rPr lang="en-GB" sz="2800" spc="-95" dirty="0">
                <a:latin typeface="Cambria"/>
                <a:cs typeface="Cambria"/>
              </a:rPr>
              <a:t>better</a:t>
            </a:r>
            <a:r>
              <a:rPr lang="en-GB" sz="2800" spc="36" dirty="0">
                <a:latin typeface="Cambria"/>
                <a:cs typeface="Cambria"/>
              </a:rPr>
              <a:t> </a:t>
            </a:r>
            <a:r>
              <a:rPr lang="en-GB" sz="2800" spc="-59" dirty="0">
                <a:latin typeface="Cambria"/>
                <a:cs typeface="Cambria"/>
              </a:rPr>
              <a:t>promoted,</a:t>
            </a:r>
            <a:r>
              <a:rPr lang="en-GB" sz="2800" spc="36" dirty="0">
                <a:latin typeface="Cambria"/>
                <a:cs typeface="Cambria"/>
              </a:rPr>
              <a:t> </a:t>
            </a:r>
            <a:r>
              <a:rPr lang="en-GB" sz="2800" spc="-95" dirty="0">
                <a:latin typeface="Cambria"/>
                <a:cs typeface="Cambria"/>
              </a:rPr>
              <a:t>for</a:t>
            </a:r>
            <a:r>
              <a:rPr lang="en-GB" sz="2800" spc="24" dirty="0">
                <a:latin typeface="Cambria"/>
                <a:cs typeface="Cambria"/>
              </a:rPr>
              <a:t> </a:t>
            </a:r>
            <a:r>
              <a:rPr lang="en-GB" sz="2800" spc="-24" dirty="0">
                <a:latin typeface="Cambria"/>
                <a:cs typeface="Cambria"/>
              </a:rPr>
              <a:t>example </a:t>
            </a:r>
            <a:r>
              <a:rPr lang="en-GB" sz="2800" spc="-71" dirty="0">
                <a:latin typeface="Cambria"/>
                <a:cs typeface="Cambria"/>
              </a:rPr>
              <a:t>between</a:t>
            </a:r>
            <a:r>
              <a:rPr lang="en-GB" sz="2800" spc="-12" dirty="0">
                <a:latin typeface="Cambria"/>
                <a:cs typeface="Cambria"/>
              </a:rPr>
              <a:t> </a:t>
            </a:r>
            <a:r>
              <a:rPr lang="en-GB" sz="2800" spc="-59" dirty="0" err="1">
                <a:latin typeface="Cambria"/>
                <a:cs typeface="Cambria"/>
              </a:rPr>
              <a:t>neuromedicine</a:t>
            </a:r>
            <a:r>
              <a:rPr lang="en-GB" sz="2800" dirty="0">
                <a:latin typeface="Cambria"/>
                <a:cs typeface="Cambria"/>
              </a:rPr>
              <a:t> and</a:t>
            </a:r>
            <a:r>
              <a:rPr lang="en-GB" sz="2800" spc="12" dirty="0">
                <a:latin typeface="Cambria"/>
                <a:cs typeface="Cambria"/>
              </a:rPr>
              <a:t> </a:t>
            </a:r>
            <a:r>
              <a:rPr lang="en-GB" sz="2800" spc="-24" dirty="0">
                <a:latin typeface="Cambria"/>
                <a:cs typeface="Cambria"/>
              </a:rPr>
              <a:t>data</a:t>
            </a:r>
            <a:r>
              <a:rPr lang="en-GB" sz="2800" spc="12" dirty="0">
                <a:latin typeface="Cambria"/>
                <a:cs typeface="Cambria"/>
              </a:rPr>
              <a:t> </a:t>
            </a:r>
            <a:r>
              <a:rPr lang="en-GB" sz="2800" spc="-47" dirty="0">
                <a:latin typeface="Cambria"/>
                <a:cs typeface="Cambria"/>
              </a:rPr>
              <a:t>engineering</a:t>
            </a:r>
            <a:r>
              <a:rPr lang="en-GB" sz="2800" dirty="0">
                <a:latin typeface="Cambria"/>
                <a:cs typeface="Cambria"/>
              </a:rPr>
              <a:t> </a:t>
            </a:r>
            <a:r>
              <a:rPr lang="en-GB" sz="2800" spc="-154" dirty="0">
                <a:latin typeface="Cambria"/>
                <a:cs typeface="Cambria"/>
              </a:rPr>
              <a:t>or</a:t>
            </a:r>
            <a:r>
              <a:rPr lang="en-GB" sz="2800" spc="24" dirty="0">
                <a:latin typeface="Cambria"/>
                <a:cs typeface="Cambria"/>
              </a:rPr>
              <a:t> </a:t>
            </a:r>
            <a:r>
              <a:rPr lang="en-GB" sz="2800" dirty="0">
                <a:latin typeface="Cambria"/>
                <a:cs typeface="Cambria"/>
              </a:rPr>
              <a:t>in</a:t>
            </a:r>
            <a:r>
              <a:rPr lang="en-GB" sz="2800" spc="12" dirty="0">
                <a:latin typeface="Cambria"/>
                <a:cs typeface="Cambria"/>
              </a:rPr>
              <a:t> </a:t>
            </a:r>
            <a:r>
              <a:rPr lang="en-GB" sz="2800" spc="-47" dirty="0">
                <a:latin typeface="Cambria"/>
                <a:cs typeface="Cambria"/>
              </a:rPr>
              <a:t>the</a:t>
            </a:r>
            <a:r>
              <a:rPr lang="en-GB" sz="2800" dirty="0">
                <a:latin typeface="Cambria"/>
                <a:cs typeface="Cambria"/>
              </a:rPr>
              <a:t> </a:t>
            </a:r>
            <a:r>
              <a:rPr lang="en-GB" sz="2800" spc="-59" dirty="0">
                <a:latin typeface="Cambria"/>
                <a:cs typeface="Cambria"/>
              </a:rPr>
              <a:t>transition</a:t>
            </a:r>
            <a:r>
              <a:rPr lang="en-GB" sz="2800" spc="12" dirty="0">
                <a:latin typeface="Cambria"/>
                <a:cs typeface="Cambria"/>
              </a:rPr>
              <a:t> </a:t>
            </a:r>
            <a:r>
              <a:rPr lang="en-GB" sz="2800" spc="-47" dirty="0">
                <a:latin typeface="Cambria"/>
                <a:cs typeface="Cambria"/>
              </a:rPr>
              <a:t>from</a:t>
            </a:r>
            <a:r>
              <a:rPr lang="en-GB" sz="2800" spc="1186" dirty="0">
                <a:latin typeface="Cambria"/>
                <a:cs typeface="Cambria"/>
              </a:rPr>
              <a:t> </a:t>
            </a:r>
            <a:r>
              <a:rPr lang="en-GB" sz="2800" spc="-47" dirty="0" err="1">
                <a:latin typeface="Cambria"/>
                <a:cs typeface="Cambria"/>
              </a:rPr>
              <a:t>dolescent</a:t>
            </a:r>
            <a:r>
              <a:rPr lang="en-GB" sz="2800" spc="-24" dirty="0">
                <a:latin typeface="Cambria"/>
                <a:cs typeface="Cambria"/>
              </a:rPr>
              <a:t> </a:t>
            </a:r>
            <a:r>
              <a:rPr lang="en-GB" sz="2800" spc="-83" dirty="0">
                <a:latin typeface="Cambria"/>
                <a:cs typeface="Cambria"/>
              </a:rPr>
              <a:t>to</a:t>
            </a:r>
            <a:r>
              <a:rPr lang="en-GB" sz="2800" spc="-12" dirty="0">
                <a:latin typeface="Cambria"/>
                <a:cs typeface="Cambria"/>
              </a:rPr>
              <a:t> </a:t>
            </a:r>
            <a:r>
              <a:rPr lang="en-GB" sz="2800" spc="-24" dirty="0">
                <a:latin typeface="Cambria"/>
                <a:cs typeface="Cambria"/>
              </a:rPr>
              <a:t>adult</a:t>
            </a:r>
            <a:r>
              <a:rPr lang="en-GB" sz="2800" spc="-12" dirty="0">
                <a:latin typeface="Cambria"/>
                <a:cs typeface="Cambria"/>
              </a:rPr>
              <a:t> </a:t>
            </a:r>
            <a:r>
              <a:rPr lang="en-GB" sz="2800" spc="-24" dirty="0">
                <a:latin typeface="Cambria"/>
                <a:cs typeface="Cambria"/>
              </a:rPr>
              <a:t>medicine.</a:t>
            </a:r>
            <a:endParaRPr lang="en-GB" sz="2800" dirty="0">
              <a:latin typeface="Cambria"/>
              <a:cs typeface="Cambria"/>
            </a:endParaRPr>
          </a:p>
          <a:p>
            <a:pPr marL="546825" marR="337436" indent="-427821" algn="just">
              <a:lnSpc>
                <a:spcPct val="108300"/>
              </a:lnSpc>
              <a:spcBef>
                <a:spcPts val="600"/>
              </a:spcBef>
              <a:buClr>
                <a:srgbClr val="1F7F85"/>
              </a:buClr>
              <a:buSzPct val="90000"/>
              <a:buFont typeface="Calibri"/>
              <a:buChar char="—"/>
              <a:tabLst>
                <a:tab pos="548333" algn="l"/>
              </a:tabLst>
            </a:pPr>
            <a:r>
              <a:rPr lang="en-GB" sz="2800" spc="-71" dirty="0">
                <a:latin typeface="Cambria"/>
                <a:cs typeface="Cambria"/>
              </a:rPr>
              <a:t>Structured</a:t>
            </a:r>
            <a:r>
              <a:rPr lang="en-GB" sz="2800" spc="-24" dirty="0">
                <a:latin typeface="Cambria"/>
                <a:cs typeface="Cambria"/>
              </a:rPr>
              <a:t> </a:t>
            </a:r>
            <a:r>
              <a:rPr lang="en-GB" sz="2800" spc="-71" dirty="0">
                <a:latin typeface="Cambria"/>
                <a:cs typeface="Cambria"/>
              </a:rPr>
              <a:t>promotion</a:t>
            </a:r>
            <a:r>
              <a:rPr lang="en-GB" sz="2800" spc="-12" dirty="0">
                <a:latin typeface="Cambria"/>
                <a:cs typeface="Cambria"/>
              </a:rPr>
              <a:t> </a:t>
            </a:r>
            <a:r>
              <a:rPr lang="en-GB" sz="2800" dirty="0">
                <a:latin typeface="Cambria"/>
                <a:cs typeface="Cambria"/>
              </a:rPr>
              <a:t>of</a:t>
            </a:r>
            <a:r>
              <a:rPr lang="en-GB" sz="2800" spc="-12" dirty="0">
                <a:latin typeface="Cambria"/>
                <a:cs typeface="Cambria"/>
              </a:rPr>
              <a:t> </a:t>
            </a:r>
            <a:r>
              <a:rPr lang="en-GB" sz="2800" spc="-47" dirty="0">
                <a:latin typeface="Cambria"/>
                <a:cs typeface="Cambria"/>
              </a:rPr>
              <a:t>the</a:t>
            </a:r>
            <a:r>
              <a:rPr lang="en-GB" sz="2800" spc="-12" dirty="0">
                <a:latin typeface="Cambria"/>
                <a:cs typeface="Cambria"/>
              </a:rPr>
              <a:t> </a:t>
            </a:r>
            <a:r>
              <a:rPr lang="en-GB" sz="2800" spc="-47" dirty="0">
                <a:latin typeface="Cambria"/>
                <a:cs typeface="Cambria"/>
              </a:rPr>
              <a:t>excellent</a:t>
            </a:r>
            <a:r>
              <a:rPr lang="en-GB" sz="2800" spc="-12" dirty="0">
                <a:latin typeface="Cambria"/>
                <a:cs typeface="Cambria"/>
              </a:rPr>
              <a:t> </a:t>
            </a:r>
            <a:r>
              <a:rPr lang="en-GB" sz="2800" spc="-24" dirty="0">
                <a:latin typeface="Cambria"/>
                <a:cs typeface="Cambria"/>
              </a:rPr>
              <a:t>academic</a:t>
            </a:r>
            <a:r>
              <a:rPr lang="en-GB" sz="2800" spc="-12" dirty="0">
                <a:latin typeface="Cambria"/>
                <a:cs typeface="Cambria"/>
              </a:rPr>
              <a:t> </a:t>
            </a:r>
            <a:r>
              <a:rPr lang="en-GB" sz="2800" spc="-47" dirty="0">
                <a:latin typeface="Cambria"/>
                <a:cs typeface="Cambria"/>
              </a:rPr>
              <a:t>potential</a:t>
            </a:r>
            <a:r>
              <a:rPr lang="en-GB" sz="2800" spc="-12" dirty="0">
                <a:latin typeface="Cambria"/>
                <a:cs typeface="Cambria"/>
              </a:rPr>
              <a:t> </a:t>
            </a:r>
            <a:r>
              <a:rPr lang="en-GB" sz="2800" dirty="0">
                <a:latin typeface="Cambria"/>
                <a:cs typeface="Cambria"/>
              </a:rPr>
              <a:t>in</a:t>
            </a:r>
            <a:r>
              <a:rPr lang="en-GB" sz="2800" spc="-12" dirty="0">
                <a:latin typeface="Cambria"/>
                <a:cs typeface="Cambria"/>
              </a:rPr>
              <a:t> </a:t>
            </a:r>
            <a:r>
              <a:rPr lang="en-GB" sz="2800" spc="-24" dirty="0">
                <a:latin typeface="Cambria"/>
                <a:cs typeface="Cambria"/>
              </a:rPr>
              <a:t>Germany </a:t>
            </a:r>
            <a:r>
              <a:rPr lang="en-GB" sz="2800" dirty="0">
                <a:latin typeface="Cambria"/>
                <a:cs typeface="Cambria"/>
              </a:rPr>
              <a:t>could</a:t>
            </a:r>
            <a:r>
              <a:rPr lang="en-GB" sz="2800" spc="-47" dirty="0">
                <a:latin typeface="Cambria"/>
                <a:cs typeface="Cambria"/>
              </a:rPr>
              <a:t> </a:t>
            </a:r>
            <a:r>
              <a:rPr lang="en-GB" sz="2800" spc="-24" dirty="0">
                <a:latin typeface="Cambria"/>
                <a:cs typeface="Cambria"/>
              </a:rPr>
              <a:t>lead</a:t>
            </a:r>
            <a:r>
              <a:rPr lang="en-GB" sz="2800" spc="-36" dirty="0">
                <a:latin typeface="Cambria"/>
                <a:cs typeface="Cambria"/>
              </a:rPr>
              <a:t> </a:t>
            </a:r>
            <a:r>
              <a:rPr lang="en-GB" sz="2800" spc="-83" dirty="0">
                <a:latin typeface="Cambria"/>
                <a:cs typeface="Cambria"/>
              </a:rPr>
              <a:t>to</a:t>
            </a:r>
            <a:r>
              <a:rPr lang="en-GB" sz="2800" spc="-36" dirty="0">
                <a:latin typeface="Cambria"/>
                <a:cs typeface="Cambria"/>
              </a:rPr>
              <a:t> </a:t>
            </a:r>
            <a:r>
              <a:rPr lang="en-GB" sz="2800" dirty="0">
                <a:latin typeface="Cambria"/>
                <a:cs typeface="Cambria"/>
              </a:rPr>
              <a:t>a</a:t>
            </a:r>
            <a:r>
              <a:rPr lang="en-GB" sz="2800" spc="-36" dirty="0">
                <a:latin typeface="Cambria"/>
                <a:cs typeface="Cambria"/>
              </a:rPr>
              <a:t> </a:t>
            </a:r>
            <a:r>
              <a:rPr lang="en-GB" sz="2800" spc="-47" dirty="0">
                <a:latin typeface="Cambria"/>
                <a:cs typeface="Cambria"/>
              </a:rPr>
              <a:t>significantly</a:t>
            </a:r>
            <a:r>
              <a:rPr lang="en-GB" sz="2800" spc="-36" dirty="0">
                <a:latin typeface="Cambria"/>
                <a:cs typeface="Cambria"/>
              </a:rPr>
              <a:t> </a:t>
            </a:r>
            <a:r>
              <a:rPr lang="en-GB" sz="2800" spc="-95" dirty="0">
                <a:latin typeface="Cambria"/>
                <a:cs typeface="Cambria"/>
              </a:rPr>
              <a:t>better</a:t>
            </a:r>
            <a:r>
              <a:rPr lang="en-GB" sz="2800" spc="-36" dirty="0">
                <a:latin typeface="Cambria"/>
                <a:cs typeface="Cambria"/>
              </a:rPr>
              <a:t> </a:t>
            </a:r>
            <a:r>
              <a:rPr lang="en-GB" sz="2800" spc="-24" dirty="0">
                <a:latin typeface="Cambria"/>
                <a:cs typeface="Cambria"/>
              </a:rPr>
              <a:t>expansion</a:t>
            </a:r>
            <a:r>
              <a:rPr lang="en-GB" sz="2800" spc="-47" dirty="0">
                <a:latin typeface="Cambria"/>
                <a:cs typeface="Cambria"/>
              </a:rPr>
              <a:t> </a:t>
            </a:r>
            <a:r>
              <a:rPr lang="en-GB" sz="2800" dirty="0">
                <a:latin typeface="Cambria"/>
                <a:cs typeface="Cambria"/>
              </a:rPr>
              <a:t>of</a:t>
            </a:r>
            <a:r>
              <a:rPr lang="en-GB" sz="2800" spc="-36" dirty="0">
                <a:latin typeface="Cambria"/>
                <a:cs typeface="Cambria"/>
              </a:rPr>
              <a:t> </a:t>
            </a:r>
            <a:r>
              <a:rPr lang="en-GB" sz="2800" spc="-24" dirty="0">
                <a:latin typeface="Cambria"/>
                <a:cs typeface="Cambria"/>
              </a:rPr>
              <a:t>research.</a:t>
            </a:r>
            <a:endParaRPr lang="en-GB" sz="2800" dirty="0">
              <a:latin typeface="Cambria"/>
              <a:cs typeface="Cambria"/>
            </a:endParaRPr>
          </a:p>
          <a:p>
            <a:pPr marL="546825" marR="301282" indent="-427821" algn="just">
              <a:lnSpc>
                <a:spcPct val="108300"/>
              </a:lnSpc>
              <a:spcBef>
                <a:spcPts val="600"/>
              </a:spcBef>
              <a:buClr>
                <a:srgbClr val="1F7F85"/>
              </a:buClr>
              <a:buSzPct val="90000"/>
              <a:buFont typeface="Calibri"/>
              <a:buChar char="—"/>
              <a:tabLst>
                <a:tab pos="548333" algn="l"/>
              </a:tabLst>
            </a:pPr>
            <a:r>
              <a:rPr lang="en-GB" sz="2800" spc="-47" dirty="0">
                <a:latin typeface="Cambria"/>
                <a:cs typeface="Cambria"/>
              </a:rPr>
              <a:t>The</a:t>
            </a:r>
            <a:r>
              <a:rPr lang="en-GB" sz="2800" spc="-95" dirty="0">
                <a:latin typeface="Cambria"/>
                <a:cs typeface="Cambria"/>
              </a:rPr>
              <a:t> </a:t>
            </a:r>
            <a:r>
              <a:rPr lang="en-GB" sz="2800" spc="-59" dirty="0">
                <a:latin typeface="Cambria"/>
                <a:cs typeface="Cambria"/>
              </a:rPr>
              <a:t>roughly</a:t>
            </a:r>
            <a:r>
              <a:rPr lang="en-GB" sz="2800" spc="-95" dirty="0">
                <a:latin typeface="Cambria"/>
                <a:cs typeface="Cambria"/>
              </a:rPr>
              <a:t> </a:t>
            </a:r>
            <a:r>
              <a:rPr lang="en-GB" sz="2800" spc="-47" dirty="0">
                <a:latin typeface="Cambria"/>
                <a:cs typeface="Cambria"/>
              </a:rPr>
              <a:t>4</a:t>
            </a:r>
            <a:r>
              <a:rPr lang="en-GB" sz="2800" spc="-95" dirty="0">
                <a:latin typeface="Cambria"/>
                <a:cs typeface="Cambria"/>
              </a:rPr>
              <a:t> </a:t>
            </a:r>
            <a:r>
              <a:rPr lang="en-GB" sz="2800" spc="-24" dirty="0">
                <a:latin typeface="Cambria"/>
                <a:cs typeface="Cambria"/>
              </a:rPr>
              <a:t>million</a:t>
            </a:r>
            <a:r>
              <a:rPr lang="en-GB" sz="2800" spc="-95" dirty="0">
                <a:latin typeface="Cambria"/>
                <a:cs typeface="Cambria"/>
              </a:rPr>
              <a:t> </a:t>
            </a:r>
            <a:r>
              <a:rPr lang="en-GB" sz="2800" spc="-36" dirty="0">
                <a:latin typeface="Cambria"/>
                <a:cs typeface="Cambria"/>
              </a:rPr>
              <a:t>people</a:t>
            </a:r>
            <a:r>
              <a:rPr lang="en-GB" sz="2800" spc="-95" dirty="0">
                <a:latin typeface="Cambria"/>
                <a:cs typeface="Cambria"/>
              </a:rPr>
              <a:t> </a:t>
            </a:r>
            <a:r>
              <a:rPr lang="en-GB" sz="2800" spc="-47" dirty="0">
                <a:latin typeface="Cambria"/>
                <a:cs typeface="Cambria"/>
              </a:rPr>
              <a:t>with</a:t>
            </a:r>
            <a:r>
              <a:rPr lang="en-GB" sz="2800" spc="-95" dirty="0">
                <a:latin typeface="Cambria"/>
                <a:cs typeface="Cambria"/>
              </a:rPr>
              <a:t> </a:t>
            </a:r>
            <a:r>
              <a:rPr lang="en-GB" sz="2800" spc="-24" dirty="0">
                <a:latin typeface="Cambria"/>
                <a:cs typeface="Cambria"/>
              </a:rPr>
              <a:t>approx.</a:t>
            </a:r>
            <a:r>
              <a:rPr lang="en-GB" sz="2800" spc="-95" dirty="0">
                <a:latin typeface="Cambria"/>
                <a:cs typeface="Cambria"/>
              </a:rPr>
              <a:t> </a:t>
            </a:r>
            <a:r>
              <a:rPr lang="en-GB" sz="2800" spc="-83" dirty="0">
                <a:latin typeface="Cambria"/>
                <a:cs typeface="Cambria"/>
              </a:rPr>
              <a:t>6800</a:t>
            </a:r>
            <a:r>
              <a:rPr lang="en-GB" sz="2800" spc="-95" dirty="0">
                <a:latin typeface="Cambria"/>
                <a:cs typeface="Cambria"/>
              </a:rPr>
              <a:t> rare </a:t>
            </a:r>
            <a:r>
              <a:rPr lang="en-GB" sz="2800" spc="-36" dirty="0">
                <a:latin typeface="Cambria"/>
                <a:cs typeface="Cambria"/>
              </a:rPr>
              <a:t>diseases</a:t>
            </a:r>
            <a:r>
              <a:rPr lang="en-GB" sz="2800" spc="-95" dirty="0">
                <a:latin typeface="Cambria"/>
                <a:cs typeface="Cambria"/>
              </a:rPr>
              <a:t> </a:t>
            </a:r>
            <a:r>
              <a:rPr lang="en-GB" sz="2800" spc="-59" dirty="0">
                <a:latin typeface="Cambria"/>
                <a:cs typeface="Cambria"/>
              </a:rPr>
              <a:t>(orphan diseases)</a:t>
            </a:r>
            <a:r>
              <a:rPr lang="en-GB" sz="2800" spc="-95" dirty="0">
                <a:latin typeface="Cambria"/>
                <a:cs typeface="Cambria"/>
              </a:rPr>
              <a:t> </a:t>
            </a:r>
            <a:r>
              <a:rPr lang="en-GB" sz="2800" spc="-12" dirty="0">
                <a:latin typeface="Cambria"/>
                <a:cs typeface="Cambria"/>
              </a:rPr>
              <a:t>should</a:t>
            </a:r>
            <a:r>
              <a:rPr lang="en-GB" sz="2800" spc="-95" dirty="0">
                <a:latin typeface="Cambria"/>
                <a:cs typeface="Cambria"/>
              </a:rPr>
              <a:t> </a:t>
            </a:r>
            <a:r>
              <a:rPr lang="en-GB" sz="2800" spc="-24" dirty="0">
                <a:latin typeface="Cambria"/>
                <a:cs typeface="Cambria"/>
              </a:rPr>
              <a:t>also</a:t>
            </a:r>
            <a:r>
              <a:rPr lang="en-GB" sz="2800" spc="-95" dirty="0">
                <a:latin typeface="Cambria"/>
                <a:cs typeface="Cambria"/>
              </a:rPr>
              <a:t> </a:t>
            </a:r>
            <a:r>
              <a:rPr lang="en-GB" sz="2800" spc="-47" dirty="0">
                <a:latin typeface="Cambria"/>
                <a:cs typeface="Cambria"/>
              </a:rPr>
              <a:t>benefit</a:t>
            </a:r>
            <a:r>
              <a:rPr lang="en-GB" sz="2800" spc="-95" dirty="0">
                <a:latin typeface="Cambria"/>
                <a:cs typeface="Cambria"/>
              </a:rPr>
              <a:t> </a:t>
            </a:r>
            <a:r>
              <a:rPr lang="en-GB" sz="2800" spc="-71" dirty="0">
                <a:latin typeface="Cambria"/>
                <a:cs typeface="Cambria"/>
              </a:rPr>
              <a:t>from</a:t>
            </a:r>
            <a:r>
              <a:rPr lang="en-GB" sz="2800" spc="-95" dirty="0">
                <a:latin typeface="Cambria"/>
                <a:cs typeface="Cambria"/>
              </a:rPr>
              <a:t> </a:t>
            </a:r>
            <a:r>
              <a:rPr lang="en-GB" sz="2800" spc="-59" dirty="0">
                <a:latin typeface="Cambria"/>
                <a:cs typeface="Cambria"/>
              </a:rPr>
              <a:t>research.</a:t>
            </a:r>
            <a:endParaRPr lang="en-GB" sz="2800" dirty="0">
              <a:latin typeface="Cambria"/>
              <a:cs typeface="Cambria"/>
            </a:endParaRPr>
          </a:p>
        </p:txBody>
      </p:sp>
    </p:spTree>
    <p:extLst>
      <p:ext uri="{BB962C8B-B14F-4D97-AF65-F5344CB8AC3E}">
        <p14:creationId xmlns:p14="http://schemas.microsoft.com/office/powerpoint/2010/main" val="2376363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object 2">
            <a:extLst>
              <a:ext uri="{FF2B5EF4-FFF2-40B4-BE49-F238E27FC236}">
                <a16:creationId xmlns:a16="http://schemas.microsoft.com/office/drawing/2014/main" id="{2189C97D-0D20-6767-D715-CA4F4C5FE091}"/>
              </a:ext>
            </a:extLst>
          </p:cNvPr>
          <p:cNvPicPr/>
          <p:nvPr/>
        </p:nvPicPr>
        <p:blipFill>
          <a:blip r:embed="rId2" cstate="print"/>
          <a:stretch>
            <a:fillRect/>
          </a:stretch>
        </p:blipFill>
        <p:spPr>
          <a:xfrm>
            <a:off x="27826" y="0"/>
            <a:ext cx="18119289" cy="10700824"/>
          </a:xfrm>
          <a:prstGeom prst="rect">
            <a:avLst/>
          </a:prstGeom>
        </p:spPr>
      </p:pic>
      <p:sp>
        <p:nvSpPr>
          <p:cNvPr id="3" name="object 3"/>
          <p:cNvSpPr/>
          <p:nvPr/>
        </p:nvSpPr>
        <p:spPr>
          <a:xfrm>
            <a:off x="1560543" y="6566636"/>
            <a:ext cx="0" cy="3286945"/>
          </a:xfrm>
          <a:custGeom>
            <a:avLst/>
            <a:gdLst/>
            <a:ahLst/>
            <a:cxnLst/>
            <a:rect l="l" t="t" r="r" b="b"/>
            <a:pathLst>
              <a:path h="1385570">
                <a:moveTo>
                  <a:pt x="0" y="1384949"/>
                </a:moveTo>
                <a:lnTo>
                  <a:pt x="0" y="0"/>
                </a:lnTo>
              </a:path>
            </a:pathLst>
          </a:custGeom>
          <a:ln w="18371">
            <a:solidFill>
              <a:srgbClr val="000000"/>
            </a:solidFill>
          </a:ln>
        </p:spPr>
        <p:txBody>
          <a:bodyPr wrap="square" lIns="0" tIns="0" rIns="0" bIns="0" rtlCol="0"/>
          <a:lstStyle/>
          <a:p>
            <a:endParaRPr/>
          </a:p>
        </p:txBody>
      </p:sp>
      <p:sp>
        <p:nvSpPr>
          <p:cNvPr id="4" name="object 4"/>
          <p:cNvSpPr txBox="1"/>
          <p:nvPr/>
        </p:nvSpPr>
        <p:spPr>
          <a:xfrm>
            <a:off x="10027440" y="-157295"/>
            <a:ext cx="390155" cy="1165185"/>
          </a:xfrm>
          <a:prstGeom prst="rect">
            <a:avLst/>
          </a:prstGeom>
        </p:spPr>
        <p:txBody>
          <a:bodyPr vert="horz" wrap="square" lIns="0" tIns="33141" rIns="0" bIns="0" rtlCol="0">
            <a:spAutoFit/>
          </a:bodyPr>
          <a:lstStyle/>
          <a:p>
            <a:pPr marL="30128">
              <a:spcBef>
                <a:spcPts val="261"/>
              </a:spcBef>
            </a:pPr>
            <a:r>
              <a:rPr sz="7354" dirty="0">
                <a:solidFill>
                  <a:srgbClr val="493F8C"/>
                </a:solidFill>
                <a:latin typeface="Arial"/>
                <a:cs typeface="Arial"/>
              </a:rPr>
              <a:t>•</a:t>
            </a:r>
            <a:endParaRPr sz="7354">
              <a:latin typeface="Arial"/>
              <a:cs typeface="Arial"/>
            </a:endParaRPr>
          </a:p>
        </p:txBody>
      </p:sp>
      <p:sp>
        <p:nvSpPr>
          <p:cNvPr id="5" name="object 5"/>
          <p:cNvSpPr txBox="1"/>
          <p:nvPr/>
        </p:nvSpPr>
        <p:spPr>
          <a:xfrm>
            <a:off x="7663323" y="-105400"/>
            <a:ext cx="390155" cy="1165185"/>
          </a:xfrm>
          <a:prstGeom prst="rect">
            <a:avLst/>
          </a:prstGeom>
        </p:spPr>
        <p:txBody>
          <a:bodyPr vert="horz" wrap="square" lIns="0" tIns="33141" rIns="0" bIns="0" rtlCol="0">
            <a:spAutoFit/>
          </a:bodyPr>
          <a:lstStyle/>
          <a:p>
            <a:pPr marL="30128">
              <a:spcBef>
                <a:spcPts val="261"/>
              </a:spcBef>
            </a:pPr>
            <a:r>
              <a:rPr sz="7354" dirty="0">
                <a:solidFill>
                  <a:srgbClr val="13112A"/>
                </a:solidFill>
                <a:latin typeface="Arial"/>
                <a:cs typeface="Arial"/>
              </a:rPr>
              <a:t>•</a:t>
            </a:r>
            <a:endParaRPr sz="7354">
              <a:latin typeface="Arial"/>
              <a:cs typeface="Arial"/>
            </a:endParaRPr>
          </a:p>
        </p:txBody>
      </p:sp>
      <p:sp>
        <p:nvSpPr>
          <p:cNvPr id="6" name="object 6"/>
          <p:cNvSpPr txBox="1"/>
          <p:nvPr/>
        </p:nvSpPr>
        <p:spPr>
          <a:xfrm>
            <a:off x="3089205" y="414087"/>
            <a:ext cx="357015" cy="1054082"/>
          </a:xfrm>
          <a:prstGeom prst="rect">
            <a:avLst/>
          </a:prstGeom>
        </p:spPr>
        <p:txBody>
          <a:bodyPr vert="horz" wrap="square" lIns="0" tIns="31634" rIns="0" bIns="0" rtlCol="0">
            <a:spAutoFit/>
          </a:bodyPr>
          <a:lstStyle/>
          <a:p>
            <a:pPr marL="30128">
              <a:spcBef>
                <a:spcPts val="249"/>
              </a:spcBef>
            </a:pPr>
            <a:r>
              <a:rPr sz="6642" dirty="0">
                <a:solidFill>
                  <a:srgbClr val="493F8C"/>
                </a:solidFill>
                <a:latin typeface="Arial"/>
                <a:cs typeface="Arial"/>
              </a:rPr>
              <a:t>•</a:t>
            </a:r>
            <a:endParaRPr sz="6642">
              <a:latin typeface="Arial"/>
              <a:cs typeface="Arial"/>
            </a:endParaRPr>
          </a:p>
        </p:txBody>
      </p:sp>
      <p:sp>
        <p:nvSpPr>
          <p:cNvPr id="7" name="object 7"/>
          <p:cNvSpPr txBox="1"/>
          <p:nvPr/>
        </p:nvSpPr>
        <p:spPr>
          <a:xfrm>
            <a:off x="7123733" y="-4152"/>
            <a:ext cx="335925" cy="981114"/>
          </a:xfrm>
          <a:prstGeom prst="rect">
            <a:avLst/>
          </a:prstGeom>
        </p:spPr>
        <p:txBody>
          <a:bodyPr vert="horz" wrap="square" lIns="0" tIns="31634" rIns="0" bIns="0" rtlCol="0">
            <a:spAutoFit/>
          </a:bodyPr>
          <a:lstStyle/>
          <a:p>
            <a:pPr marL="30128">
              <a:spcBef>
                <a:spcPts val="249"/>
              </a:spcBef>
            </a:pPr>
            <a:r>
              <a:rPr sz="6168" dirty="0">
                <a:solidFill>
                  <a:srgbClr val="493F8C"/>
                </a:solidFill>
                <a:latin typeface="Arial"/>
                <a:cs typeface="Arial"/>
              </a:rPr>
              <a:t>•</a:t>
            </a:r>
            <a:endParaRPr sz="6168">
              <a:latin typeface="Arial"/>
              <a:cs typeface="Arial"/>
            </a:endParaRPr>
          </a:p>
        </p:txBody>
      </p:sp>
      <p:sp>
        <p:nvSpPr>
          <p:cNvPr id="8" name="object 8"/>
          <p:cNvSpPr txBox="1"/>
          <p:nvPr/>
        </p:nvSpPr>
        <p:spPr>
          <a:xfrm>
            <a:off x="9607092" y="-410909"/>
            <a:ext cx="341951" cy="999452"/>
          </a:xfrm>
          <a:prstGeom prst="rect">
            <a:avLst/>
          </a:prstGeom>
        </p:spPr>
        <p:txBody>
          <a:bodyPr vert="horz" wrap="square" lIns="0" tIns="31634" rIns="0" bIns="0" rtlCol="0">
            <a:spAutoFit/>
          </a:bodyPr>
          <a:lstStyle/>
          <a:p>
            <a:pPr marL="30128">
              <a:spcBef>
                <a:spcPts val="249"/>
              </a:spcBef>
            </a:pPr>
            <a:r>
              <a:rPr sz="6287" dirty="0">
                <a:solidFill>
                  <a:srgbClr val="13112A"/>
                </a:solidFill>
                <a:latin typeface="Arial"/>
                <a:cs typeface="Arial"/>
              </a:rPr>
              <a:t>•</a:t>
            </a:r>
            <a:endParaRPr sz="6287">
              <a:latin typeface="Arial"/>
              <a:cs typeface="Arial"/>
            </a:endParaRPr>
          </a:p>
        </p:txBody>
      </p:sp>
      <p:sp>
        <p:nvSpPr>
          <p:cNvPr id="9" name="object 9"/>
          <p:cNvSpPr txBox="1">
            <a:spLocks noGrp="1"/>
          </p:cNvSpPr>
          <p:nvPr>
            <p:ph type="title"/>
          </p:nvPr>
        </p:nvSpPr>
        <p:spPr>
          <a:xfrm>
            <a:off x="11092925" y="-1363"/>
            <a:ext cx="450411" cy="1714356"/>
          </a:xfrm>
          <a:prstGeom prst="rect">
            <a:avLst/>
          </a:prstGeom>
        </p:spPr>
        <p:txBody>
          <a:bodyPr vert="horz" wrap="square" lIns="0" tIns="34647" rIns="0" bIns="0" rtlCol="0">
            <a:spAutoFit/>
          </a:bodyPr>
          <a:lstStyle/>
          <a:p>
            <a:pPr marL="30128">
              <a:spcBef>
                <a:spcPts val="273"/>
              </a:spcBef>
            </a:pPr>
            <a:r>
              <a:rPr sz="10913" b="0" spc="-759" dirty="0">
                <a:solidFill>
                  <a:srgbClr val="2D2A57"/>
                </a:solidFill>
                <a:latin typeface="Arial"/>
                <a:cs typeface="Arial"/>
              </a:rPr>
              <a:t>•</a:t>
            </a:r>
            <a:endParaRPr sz="10913">
              <a:latin typeface="Arial"/>
              <a:cs typeface="Arial"/>
            </a:endParaRPr>
          </a:p>
        </p:txBody>
      </p:sp>
      <p:sp>
        <p:nvSpPr>
          <p:cNvPr id="10" name="object 10"/>
          <p:cNvSpPr txBox="1"/>
          <p:nvPr/>
        </p:nvSpPr>
        <p:spPr>
          <a:xfrm>
            <a:off x="7757545" y="-273712"/>
            <a:ext cx="1271394" cy="1017662"/>
          </a:xfrm>
          <a:prstGeom prst="rect">
            <a:avLst/>
          </a:prstGeom>
        </p:spPr>
        <p:txBody>
          <a:bodyPr vert="horz" wrap="square" lIns="0" tIns="31634" rIns="0" bIns="0" rtlCol="0">
            <a:spAutoFit/>
          </a:bodyPr>
          <a:lstStyle/>
          <a:p>
            <a:pPr marL="90385">
              <a:spcBef>
                <a:spcPts val="249"/>
              </a:spcBef>
            </a:pPr>
            <a:r>
              <a:rPr sz="9608" spc="-693" baseline="-19547" dirty="0">
                <a:solidFill>
                  <a:srgbClr val="493F8C"/>
                </a:solidFill>
                <a:latin typeface="Times New Roman"/>
                <a:cs typeface="Times New Roman"/>
              </a:rPr>
              <a:t>•</a:t>
            </a:r>
            <a:r>
              <a:rPr sz="9608" spc="-1245" baseline="-19547" dirty="0">
                <a:solidFill>
                  <a:srgbClr val="493F8C"/>
                </a:solidFill>
                <a:latin typeface="Times New Roman"/>
                <a:cs typeface="Times New Roman"/>
              </a:rPr>
              <a:t> </a:t>
            </a:r>
            <a:r>
              <a:rPr sz="6405" dirty="0">
                <a:solidFill>
                  <a:srgbClr val="493F8C"/>
                </a:solidFill>
                <a:latin typeface="Times New Roman"/>
                <a:cs typeface="Times New Roman"/>
              </a:rPr>
              <a:t>•</a:t>
            </a:r>
            <a:r>
              <a:rPr sz="6405" spc="-59" dirty="0">
                <a:solidFill>
                  <a:srgbClr val="493F8C"/>
                </a:solidFill>
                <a:latin typeface="Times New Roman"/>
                <a:cs typeface="Times New Roman"/>
              </a:rPr>
              <a:t> </a:t>
            </a:r>
            <a:r>
              <a:rPr sz="9430" spc="-178" baseline="-7337" dirty="0">
                <a:solidFill>
                  <a:srgbClr val="13112A"/>
                </a:solidFill>
                <a:latin typeface="Arial"/>
                <a:cs typeface="Arial"/>
              </a:rPr>
              <a:t>•</a:t>
            </a:r>
            <a:endParaRPr sz="9430" baseline="-7337">
              <a:latin typeface="Arial"/>
              <a:cs typeface="Arial"/>
            </a:endParaRPr>
          </a:p>
        </p:txBody>
      </p:sp>
      <p:sp>
        <p:nvSpPr>
          <p:cNvPr id="11" name="object 11"/>
          <p:cNvSpPr txBox="1"/>
          <p:nvPr/>
        </p:nvSpPr>
        <p:spPr>
          <a:xfrm>
            <a:off x="4001065" y="-369204"/>
            <a:ext cx="1929687" cy="1904250"/>
          </a:xfrm>
          <a:prstGeom prst="rect">
            <a:avLst/>
          </a:prstGeom>
        </p:spPr>
        <p:txBody>
          <a:bodyPr vert="horz" wrap="square" lIns="0" tIns="31634" rIns="0" bIns="0" rtlCol="0">
            <a:spAutoFit/>
          </a:bodyPr>
          <a:lstStyle/>
          <a:p>
            <a:pPr marR="12051" algn="r">
              <a:lnSpc>
                <a:spcPts val="7888"/>
              </a:lnSpc>
              <a:spcBef>
                <a:spcPts val="249"/>
              </a:spcBef>
            </a:pPr>
            <a:r>
              <a:rPr sz="6642" dirty="0">
                <a:solidFill>
                  <a:srgbClr val="493F8C"/>
                </a:solidFill>
                <a:latin typeface="Arial"/>
                <a:cs typeface="Arial"/>
              </a:rPr>
              <a:t>•</a:t>
            </a:r>
            <a:endParaRPr sz="6642">
              <a:latin typeface="Arial"/>
              <a:cs typeface="Arial"/>
            </a:endParaRPr>
          </a:p>
          <a:p>
            <a:pPr marR="12051" algn="r">
              <a:lnSpc>
                <a:spcPts val="6749"/>
              </a:lnSpc>
              <a:tabLst>
                <a:tab pos="1664584" algn="l"/>
              </a:tabLst>
            </a:pPr>
            <a:r>
              <a:rPr sz="6880" spc="-119" dirty="0">
                <a:solidFill>
                  <a:srgbClr val="493F8C"/>
                </a:solidFill>
                <a:latin typeface="Times New Roman"/>
                <a:cs typeface="Times New Roman"/>
              </a:rPr>
              <a:t>•</a:t>
            </a:r>
            <a:r>
              <a:rPr sz="6880" dirty="0">
                <a:solidFill>
                  <a:srgbClr val="493F8C"/>
                </a:solidFill>
                <a:latin typeface="Times New Roman"/>
                <a:cs typeface="Times New Roman"/>
              </a:rPr>
              <a:t>	</a:t>
            </a:r>
            <a:r>
              <a:rPr sz="5694" spc="-261" dirty="0">
                <a:solidFill>
                  <a:srgbClr val="382D79"/>
                </a:solidFill>
                <a:latin typeface="Arial"/>
                <a:cs typeface="Arial"/>
              </a:rPr>
              <a:t>•</a:t>
            </a:r>
            <a:endParaRPr sz="5694">
              <a:latin typeface="Arial"/>
              <a:cs typeface="Arial"/>
            </a:endParaRPr>
          </a:p>
        </p:txBody>
      </p:sp>
      <p:sp>
        <p:nvSpPr>
          <p:cNvPr id="12" name="object 12"/>
          <p:cNvSpPr txBox="1"/>
          <p:nvPr/>
        </p:nvSpPr>
        <p:spPr>
          <a:xfrm>
            <a:off x="9604655" y="183210"/>
            <a:ext cx="289227" cy="1017597"/>
          </a:xfrm>
          <a:prstGeom prst="rect">
            <a:avLst/>
          </a:prstGeom>
        </p:spPr>
        <p:txBody>
          <a:bodyPr vert="horz" wrap="square" lIns="0" tIns="31634" rIns="0" bIns="0" rtlCol="0">
            <a:spAutoFit/>
          </a:bodyPr>
          <a:lstStyle/>
          <a:p>
            <a:pPr marL="30128">
              <a:spcBef>
                <a:spcPts val="249"/>
              </a:spcBef>
            </a:pPr>
            <a:r>
              <a:rPr sz="6405" spc="-451" dirty="0">
                <a:solidFill>
                  <a:srgbClr val="493F8C"/>
                </a:solidFill>
                <a:latin typeface="Times New Roman"/>
                <a:cs typeface="Times New Roman"/>
              </a:rPr>
              <a:t>•</a:t>
            </a:r>
            <a:endParaRPr sz="6405">
              <a:latin typeface="Times New Roman"/>
              <a:cs typeface="Times New Roman"/>
            </a:endParaRPr>
          </a:p>
        </p:txBody>
      </p:sp>
      <p:sp>
        <p:nvSpPr>
          <p:cNvPr id="13" name="object 13"/>
          <p:cNvSpPr txBox="1"/>
          <p:nvPr/>
        </p:nvSpPr>
        <p:spPr>
          <a:xfrm>
            <a:off x="12467220" y="98885"/>
            <a:ext cx="1149376" cy="1128636"/>
          </a:xfrm>
          <a:prstGeom prst="rect">
            <a:avLst/>
          </a:prstGeom>
        </p:spPr>
        <p:txBody>
          <a:bodyPr vert="horz" wrap="square" lIns="0" tIns="33141" rIns="0" bIns="0" rtlCol="0">
            <a:spAutoFit/>
          </a:bodyPr>
          <a:lstStyle/>
          <a:p>
            <a:pPr marL="90385">
              <a:spcBef>
                <a:spcPts val="261"/>
              </a:spcBef>
            </a:pPr>
            <a:r>
              <a:rPr sz="6405" spc="-261" dirty="0">
                <a:solidFill>
                  <a:srgbClr val="493F8C"/>
                </a:solidFill>
                <a:latin typeface="Times New Roman"/>
                <a:cs typeface="Times New Roman"/>
              </a:rPr>
              <a:t>•</a:t>
            </a:r>
            <a:r>
              <a:rPr sz="6642" spc="-261" dirty="0">
                <a:solidFill>
                  <a:srgbClr val="382D79"/>
                </a:solidFill>
                <a:latin typeface="Arial"/>
                <a:cs typeface="Arial"/>
              </a:rPr>
              <a:t>•</a:t>
            </a:r>
            <a:r>
              <a:rPr sz="6642" spc="-308" dirty="0">
                <a:solidFill>
                  <a:srgbClr val="382D79"/>
                </a:solidFill>
                <a:latin typeface="Arial"/>
                <a:cs typeface="Arial"/>
              </a:rPr>
              <a:t> </a:t>
            </a:r>
            <a:r>
              <a:rPr sz="10675" spc="-178" baseline="-18518" dirty="0">
                <a:solidFill>
                  <a:srgbClr val="13112A"/>
                </a:solidFill>
                <a:latin typeface="Times New Roman"/>
                <a:cs typeface="Times New Roman"/>
              </a:rPr>
              <a:t>•</a:t>
            </a:r>
            <a:endParaRPr sz="10675" baseline="-18518">
              <a:latin typeface="Times New Roman"/>
              <a:cs typeface="Times New Roman"/>
            </a:endParaRPr>
          </a:p>
        </p:txBody>
      </p:sp>
      <p:sp>
        <p:nvSpPr>
          <p:cNvPr id="14" name="object 14"/>
          <p:cNvSpPr txBox="1"/>
          <p:nvPr/>
        </p:nvSpPr>
        <p:spPr>
          <a:xfrm>
            <a:off x="8689467" y="588154"/>
            <a:ext cx="298265" cy="1054082"/>
          </a:xfrm>
          <a:prstGeom prst="rect">
            <a:avLst/>
          </a:prstGeom>
        </p:spPr>
        <p:txBody>
          <a:bodyPr vert="horz" wrap="square" lIns="0" tIns="31634" rIns="0" bIns="0" rtlCol="0">
            <a:spAutoFit/>
          </a:bodyPr>
          <a:lstStyle/>
          <a:p>
            <a:pPr marL="30128">
              <a:spcBef>
                <a:spcPts val="249"/>
              </a:spcBef>
            </a:pPr>
            <a:r>
              <a:rPr sz="6642" spc="-463" dirty="0">
                <a:solidFill>
                  <a:srgbClr val="493F8C"/>
                </a:solidFill>
                <a:latin typeface="Arial"/>
                <a:cs typeface="Arial"/>
              </a:rPr>
              <a:t>•</a:t>
            </a:r>
            <a:endParaRPr sz="6642">
              <a:latin typeface="Arial"/>
              <a:cs typeface="Arial"/>
            </a:endParaRPr>
          </a:p>
        </p:txBody>
      </p:sp>
      <p:sp>
        <p:nvSpPr>
          <p:cNvPr id="15" name="object 15"/>
          <p:cNvSpPr txBox="1"/>
          <p:nvPr/>
        </p:nvSpPr>
        <p:spPr>
          <a:xfrm>
            <a:off x="14704841" y="-67924"/>
            <a:ext cx="569413" cy="1566833"/>
          </a:xfrm>
          <a:prstGeom prst="rect">
            <a:avLst/>
          </a:prstGeom>
        </p:spPr>
        <p:txBody>
          <a:bodyPr vert="horz" wrap="square" lIns="0" tIns="33141" rIns="0" bIns="0" rtlCol="0">
            <a:spAutoFit/>
          </a:bodyPr>
          <a:lstStyle/>
          <a:p>
            <a:pPr marL="30128">
              <a:spcBef>
                <a:spcPts val="261"/>
              </a:spcBef>
            </a:pPr>
            <a:r>
              <a:rPr sz="9964" spc="-427" dirty="0">
                <a:solidFill>
                  <a:srgbClr val="382D79"/>
                </a:solidFill>
                <a:latin typeface="Times New Roman"/>
                <a:cs typeface="Times New Roman"/>
              </a:rPr>
              <a:t>.,</a:t>
            </a:r>
            <a:endParaRPr sz="9964">
              <a:latin typeface="Times New Roman"/>
              <a:cs typeface="Times New Roman"/>
            </a:endParaRPr>
          </a:p>
        </p:txBody>
      </p:sp>
      <p:sp>
        <p:nvSpPr>
          <p:cNvPr id="16" name="object 16"/>
          <p:cNvSpPr txBox="1"/>
          <p:nvPr/>
        </p:nvSpPr>
        <p:spPr>
          <a:xfrm>
            <a:off x="15766489" y="-342607"/>
            <a:ext cx="314836" cy="1128701"/>
          </a:xfrm>
          <a:prstGeom prst="rect">
            <a:avLst/>
          </a:prstGeom>
        </p:spPr>
        <p:txBody>
          <a:bodyPr vert="horz" wrap="square" lIns="0" tIns="33141" rIns="0" bIns="0" rtlCol="0">
            <a:spAutoFit/>
          </a:bodyPr>
          <a:lstStyle/>
          <a:p>
            <a:pPr marL="30128">
              <a:spcBef>
                <a:spcPts val="261"/>
              </a:spcBef>
            </a:pPr>
            <a:r>
              <a:rPr sz="7117" spc="-498" dirty="0">
                <a:solidFill>
                  <a:srgbClr val="382D79"/>
                </a:solidFill>
                <a:latin typeface="Times New Roman"/>
                <a:cs typeface="Times New Roman"/>
              </a:rPr>
              <a:t>•</a:t>
            </a:r>
            <a:endParaRPr sz="7117">
              <a:latin typeface="Times New Roman"/>
              <a:cs typeface="Times New Roman"/>
            </a:endParaRPr>
          </a:p>
        </p:txBody>
      </p:sp>
      <p:sp>
        <p:nvSpPr>
          <p:cNvPr id="17" name="object 17"/>
          <p:cNvSpPr txBox="1"/>
          <p:nvPr/>
        </p:nvSpPr>
        <p:spPr>
          <a:xfrm>
            <a:off x="15842002" y="348816"/>
            <a:ext cx="421789" cy="1054146"/>
          </a:xfrm>
          <a:prstGeom prst="rect">
            <a:avLst/>
          </a:prstGeom>
        </p:spPr>
        <p:txBody>
          <a:bodyPr vert="horz" wrap="square" lIns="0" tIns="31634" rIns="0" bIns="0" rtlCol="0">
            <a:spAutoFit/>
          </a:bodyPr>
          <a:lstStyle/>
          <a:p>
            <a:pPr marL="90385">
              <a:spcBef>
                <a:spcPts val="249"/>
              </a:spcBef>
            </a:pPr>
            <a:r>
              <a:rPr sz="9964" spc="-2152" baseline="5952" dirty="0">
                <a:solidFill>
                  <a:srgbClr val="382D79"/>
                </a:solidFill>
                <a:latin typeface="Arial"/>
                <a:cs typeface="Arial"/>
              </a:rPr>
              <a:t>•</a:t>
            </a:r>
            <a:r>
              <a:rPr sz="1779" spc="12" dirty="0">
                <a:solidFill>
                  <a:srgbClr val="6495C3"/>
                </a:solidFill>
                <a:latin typeface="Arial"/>
                <a:cs typeface="Arial"/>
              </a:rPr>
              <a:t>I!!</a:t>
            </a:r>
            <a:endParaRPr sz="1779">
              <a:latin typeface="Arial"/>
              <a:cs typeface="Arial"/>
            </a:endParaRPr>
          </a:p>
        </p:txBody>
      </p:sp>
      <p:sp>
        <p:nvSpPr>
          <p:cNvPr id="18" name="object 18"/>
          <p:cNvSpPr txBox="1"/>
          <p:nvPr/>
        </p:nvSpPr>
        <p:spPr>
          <a:xfrm>
            <a:off x="16451991" y="709034"/>
            <a:ext cx="265125" cy="908208"/>
          </a:xfrm>
          <a:prstGeom prst="rect">
            <a:avLst/>
          </a:prstGeom>
        </p:spPr>
        <p:txBody>
          <a:bodyPr vert="horz" wrap="square" lIns="0" tIns="31634" rIns="0" bIns="0" rtlCol="0">
            <a:spAutoFit/>
          </a:bodyPr>
          <a:lstStyle/>
          <a:p>
            <a:pPr marL="30128">
              <a:spcBef>
                <a:spcPts val="249"/>
              </a:spcBef>
            </a:pPr>
            <a:r>
              <a:rPr sz="5694" spc="-391" dirty="0">
                <a:solidFill>
                  <a:srgbClr val="493F8C"/>
                </a:solidFill>
                <a:latin typeface="Times New Roman"/>
                <a:cs typeface="Times New Roman"/>
              </a:rPr>
              <a:t>•</a:t>
            </a:r>
            <a:endParaRPr sz="5694">
              <a:latin typeface="Times New Roman"/>
              <a:cs typeface="Times New Roman"/>
            </a:endParaRPr>
          </a:p>
        </p:txBody>
      </p:sp>
      <p:sp>
        <p:nvSpPr>
          <p:cNvPr id="19" name="object 19"/>
          <p:cNvSpPr txBox="1"/>
          <p:nvPr/>
        </p:nvSpPr>
        <p:spPr>
          <a:xfrm>
            <a:off x="10538223" y="159284"/>
            <a:ext cx="2268624" cy="999387"/>
          </a:xfrm>
          <a:prstGeom prst="rect">
            <a:avLst/>
          </a:prstGeom>
        </p:spPr>
        <p:txBody>
          <a:bodyPr vert="horz" wrap="square" lIns="0" tIns="31634" rIns="0" bIns="0" rtlCol="0">
            <a:spAutoFit/>
          </a:bodyPr>
          <a:lstStyle/>
          <a:p>
            <a:pPr marL="90385">
              <a:spcBef>
                <a:spcPts val="249"/>
              </a:spcBef>
              <a:tabLst>
                <a:tab pos="804423" algn="l"/>
              </a:tabLst>
            </a:pPr>
            <a:r>
              <a:rPr sz="8362" spc="-88" baseline="-20094" dirty="0">
                <a:solidFill>
                  <a:srgbClr val="382D79"/>
                </a:solidFill>
                <a:latin typeface="Arial"/>
                <a:cs typeface="Arial"/>
              </a:rPr>
              <a:t>•</a:t>
            </a:r>
            <a:r>
              <a:rPr sz="8896" spc="-88" baseline="-42222" dirty="0">
                <a:solidFill>
                  <a:srgbClr val="13112A"/>
                </a:solidFill>
                <a:latin typeface="Arial"/>
                <a:cs typeface="Arial"/>
              </a:rPr>
              <a:t>•</a:t>
            </a:r>
            <a:r>
              <a:rPr sz="8896" baseline="-42222" dirty="0">
                <a:solidFill>
                  <a:srgbClr val="13112A"/>
                </a:solidFill>
                <a:latin typeface="Arial"/>
                <a:cs typeface="Arial"/>
              </a:rPr>
              <a:t>	</a:t>
            </a:r>
            <a:r>
              <a:rPr sz="9430" spc="195" baseline="-26205" dirty="0">
                <a:solidFill>
                  <a:srgbClr val="493F8C"/>
                </a:solidFill>
                <a:latin typeface="Arial"/>
                <a:cs typeface="Arial"/>
              </a:rPr>
              <a:t>•</a:t>
            </a:r>
            <a:r>
              <a:rPr sz="9430" spc="-1068" baseline="-26205" dirty="0">
                <a:solidFill>
                  <a:srgbClr val="493F8C"/>
                </a:solidFill>
                <a:latin typeface="Arial"/>
                <a:cs typeface="Arial"/>
              </a:rPr>
              <a:t> </a:t>
            </a:r>
            <a:r>
              <a:rPr sz="5575" dirty="0">
                <a:solidFill>
                  <a:srgbClr val="382D79"/>
                </a:solidFill>
                <a:latin typeface="Times New Roman"/>
                <a:cs typeface="Times New Roman"/>
              </a:rPr>
              <a:t>••</a:t>
            </a:r>
            <a:r>
              <a:rPr sz="5575" spc="-130" dirty="0">
                <a:solidFill>
                  <a:srgbClr val="382D79"/>
                </a:solidFill>
                <a:latin typeface="Times New Roman"/>
                <a:cs typeface="Times New Roman"/>
              </a:rPr>
              <a:t> </a:t>
            </a:r>
            <a:r>
              <a:rPr sz="8896" baseline="-3333" dirty="0">
                <a:solidFill>
                  <a:srgbClr val="493F8C"/>
                </a:solidFill>
                <a:latin typeface="Arial"/>
                <a:cs typeface="Arial"/>
              </a:rPr>
              <a:t>•</a:t>
            </a:r>
            <a:endParaRPr sz="8896" baseline="-3333">
              <a:latin typeface="Arial"/>
              <a:cs typeface="Arial"/>
            </a:endParaRPr>
          </a:p>
        </p:txBody>
      </p:sp>
      <p:sp>
        <p:nvSpPr>
          <p:cNvPr id="20" name="object 20"/>
          <p:cNvSpPr txBox="1"/>
          <p:nvPr/>
        </p:nvSpPr>
        <p:spPr>
          <a:xfrm>
            <a:off x="11798586" y="867633"/>
            <a:ext cx="313329" cy="853386"/>
          </a:xfrm>
          <a:prstGeom prst="rect">
            <a:avLst/>
          </a:prstGeom>
        </p:spPr>
        <p:txBody>
          <a:bodyPr vert="horz" wrap="square" lIns="0" tIns="31634" rIns="0" bIns="0" rtlCol="0">
            <a:spAutoFit/>
          </a:bodyPr>
          <a:lstStyle/>
          <a:p>
            <a:pPr marL="30128">
              <a:spcBef>
                <a:spcPts val="249"/>
              </a:spcBef>
            </a:pPr>
            <a:r>
              <a:rPr sz="5338" spc="119" dirty="0">
                <a:solidFill>
                  <a:srgbClr val="13112A"/>
                </a:solidFill>
                <a:latin typeface="Arial"/>
                <a:cs typeface="Arial"/>
              </a:rPr>
              <a:t>•</a:t>
            </a:r>
            <a:endParaRPr sz="5338">
              <a:latin typeface="Arial"/>
              <a:cs typeface="Arial"/>
            </a:endParaRPr>
          </a:p>
        </p:txBody>
      </p:sp>
      <p:sp>
        <p:nvSpPr>
          <p:cNvPr id="21" name="object 21"/>
          <p:cNvSpPr txBox="1"/>
          <p:nvPr/>
        </p:nvSpPr>
        <p:spPr>
          <a:xfrm>
            <a:off x="15717091" y="495932"/>
            <a:ext cx="326887" cy="908208"/>
          </a:xfrm>
          <a:prstGeom prst="rect">
            <a:avLst/>
          </a:prstGeom>
        </p:spPr>
        <p:txBody>
          <a:bodyPr vert="horz" wrap="square" lIns="0" tIns="31634" rIns="0" bIns="0" rtlCol="0">
            <a:spAutoFit/>
          </a:bodyPr>
          <a:lstStyle/>
          <a:p>
            <a:pPr marL="30128">
              <a:spcBef>
                <a:spcPts val="249"/>
              </a:spcBef>
            </a:pPr>
            <a:r>
              <a:rPr sz="5694" spc="95" dirty="0">
                <a:solidFill>
                  <a:srgbClr val="493F8C"/>
                </a:solidFill>
                <a:latin typeface="Times New Roman"/>
                <a:cs typeface="Times New Roman"/>
              </a:rPr>
              <a:t>•</a:t>
            </a:r>
            <a:endParaRPr sz="5694">
              <a:latin typeface="Times New Roman"/>
              <a:cs typeface="Times New Roman"/>
            </a:endParaRPr>
          </a:p>
        </p:txBody>
      </p:sp>
      <p:sp>
        <p:nvSpPr>
          <p:cNvPr id="22" name="object 22"/>
          <p:cNvSpPr txBox="1"/>
          <p:nvPr/>
        </p:nvSpPr>
        <p:spPr>
          <a:xfrm>
            <a:off x="16603497" y="399836"/>
            <a:ext cx="254578" cy="1183459"/>
          </a:xfrm>
          <a:prstGeom prst="rect">
            <a:avLst/>
          </a:prstGeom>
        </p:spPr>
        <p:txBody>
          <a:bodyPr vert="horz" wrap="square" lIns="0" tIns="33141" rIns="0" bIns="0" rtlCol="0">
            <a:spAutoFit/>
          </a:bodyPr>
          <a:lstStyle/>
          <a:p>
            <a:pPr marL="30128">
              <a:spcBef>
                <a:spcPts val="261"/>
              </a:spcBef>
            </a:pPr>
            <a:r>
              <a:rPr sz="7473" spc="83" dirty="0">
                <a:solidFill>
                  <a:srgbClr val="493F8C"/>
                </a:solidFill>
                <a:latin typeface="Arial"/>
                <a:cs typeface="Arial"/>
              </a:rPr>
              <a:t>'</a:t>
            </a:r>
            <a:endParaRPr sz="7473">
              <a:latin typeface="Arial"/>
              <a:cs typeface="Arial"/>
            </a:endParaRPr>
          </a:p>
        </p:txBody>
      </p:sp>
      <p:sp>
        <p:nvSpPr>
          <p:cNvPr id="23" name="object 23"/>
          <p:cNvSpPr txBox="1"/>
          <p:nvPr/>
        </p:nvSpPr>
        <p:spPr>
          <a:xfrm>
            <a:off x="10264399" y="1002413"/>
            <a:ext cx="1012295" cy="1165185"/>
          </a:xfrm>
          <a:prstGeom prst="rect">
            <a:avLst/>
          </a:prstGeom>
        </p:spPr>
        <p:txBody>
          <a:bodyPr vert="horz" wrap="square" lIns="0" tIns="33141" rIns="0" bIns="0" rtlCol="0">
            <a:spAutoFit/>
          </a:bodyPr>
          <a:lstStyle/>
          <a:p>
            <a:pPr marL="30128">
              <a:spcBef>
                <a:spcPts val="261"/>
              </a:spcBef>
            </a:pPr>
            <a:r>
              <a:rPr sz="9964" spc="195" baseline="-3968" dirty="0">
                <a:solidFill>
                  <a:srgbClr val="493F8C"/>
                </a:solidFill>
                <a:latin typeface="Arial"/>
                <a:cs typeface="Arial"/>
              </a:rPr>
              <a:t>•</a:t>
            </a:r>
            <a:r>
              <a:rPr sz="9964" spc="641" baseline="-3968" dirty="0">
                <a:solidFill>
                  <a:srgbClr val="493F8C"/>
                </a:solidFill>
                <a:latin typeface="Arial"/>
                <a:cs typeface="Arial"/>
              </a:rPr>
              <a:t> </a:t>
            </a:r>
            <a:r>
              <a:rPr sz="7354" spc="36" dirty="0">
                <a:solidFill>
                  <a:srgbClr val="493F8C"/>
                </a:solidFill>
                <a:latin typeface="Times New Roman"/>
                <a:cs typeface="Times New Roman"/>
              </a:rPr>
              <a:t>•</a:t>
            </a:r>
            <a:endParaRPr sz="7354">
              <a:latin typeface="Times New Roman"/>
              <a:cs typeface="Times New Roman"/>
            </a:endParaRPr>
          </a:p>
        </p:txBody>
      </p:sp>
      <p:sp>
        <p:nvSpPr>
          <p:cNvPr id="24" name="object 24"/>
          <p:cNvSpPr txBox="1"/>
          <p:nvPr/>
        </p:nvSpPr>
        <p:spPr>
          <a:xfrm>
            <a:off x="15526399" y="7324667"/>
            <a:ext cx="649254" cy="2665046"/>
          </a:xfrm>
          <a:prstGeom prst="rect">
            <a:avLst/>
          </a:prstGeom>
        </p:spPr>
        <p:txBody>
          <a:bodyPr vert="horz" wrap="square" lIns="0" tIns="36153" rIns="0" bIns="0" rtlCol="0">
            <a:spAutoFit/>
          </a:bodyPr>
          <a:lstStyle/>
          <a:p>
            <a:pPr marL="30128">
              <a:spcBef>
                <a:spcPts val="285"/>
              </a:spcBef>
            </a:pPr>
            <a:r>
              <a:rPr sz="17081" spc="-2028" dirty="0">
                <a:solidFill>
                  <a:srgbClr val="493F8C"/>
                </a:solidFill>
                <a:latin typeface="Times New Roman"/>
                <a:cs typeface="Times New Roman"/>
              </a:rPr>
              <a:t>..</a:t>
            </a:r>
            <a:endParaRPr sz="17081">
              <a:latin typeface="Times New Roman"/>
              <a:cs typeface="Times New Roman"/>
            </a:endParaRPr>
          </a:p>
        </p:txBody>
      </p:sp>
      <p:sp>
        <p:nvSpPr>
          <p:cNvPr id="25" name="object 25"/>
          <p:cNvSpPr txBox="1"/>
          <p:nvPr/>
        </p:nvSpPr>
        <p:spPr>
          <a:xfrm>
            <a:off x="16739506" y="935930"/>
            <a:ext cx="209388" cy="981114"/>
          </a:xfrm>
          <a:prstGeom prst="rect">
            <a:avLst/>
          </a:prstGeom>
        </p:spPr>
        <p:txBody>
          <a:bodyPr vert="horz" wrap="square" lIns="0" tIns="31634" rIns="0" bIns="0" rtlCol="0">
            <a:spAutoFit/>
          </a:bodyPr>
          <a:lstStyle/>
          <a:p>
            <a:pPr marL="30128">
              <a:spcBef>
                <a:spcPts val="249"/>
              </a:spcBef>
            </a:pPr>
            <a:r>
              <a:rPr sz="6168" spc="-996" dirty="0">
                <a:solidFill>
                  <a:srgbClr val="1D1A50"/>
                </a:solidFill>
                <a:latin typeface="Arial"/>
                <a:cs typeface="Arial"/>
              </a:rPr>
              <a:t>•</a:t>
            </a:r>
            <a:endParaRPr sz="6168">
              <a:latin typeface="Arial"/>
              <a:cs typeface="Arial"/>
            </a:endParaRPr>
          </a:p>
        </p:txBody>
      </p:sp>
      <p:sp>
        <p:nvSpPr>
          <p:cNvPr id="26" name="object 26"/>
          <p:cNvSpPr txBox="1"/>
          <p:nvPr/>
        </p:nvSpPr>
        <p:spPr>
          <a:xfrm>
            <a:off x="11179619" y="1811089"/>
            <a:ext cx="221439" cy="1054082"/>
          </a:xfrm>
          <a:prstGeom prst="rect">
            <a:avLst/>
          </a:prstGeom>
        </p:spPr>
        <p:txBody>
          <a:bodyPr vert="horz" wrap="square" lIns="0" tIns="31634" rIns="0" bIns="0" rtlCol="0">
            <a:spAutoFit/>
          </a:bodyPr>
          <a:lstStyle/>
          <a:p>
            <a:pPr marL="30128">
              <a:spcBef>
                <a:spcPts val="249"/>
              </a:spcBef>
            </a:pPr>
            <a:r>
              <a:rPr sz="6642" spc="-1068" dirty="0">
                <a:solidFill>
                  <a:srgbClr val="493F8C"/>
                </a:solidFill>
                <a:latin typeface="Arial"/>
                <a:cs typeface="Arial"/>
              </a:rPr>
              <a:t>•</a:t>
            </a:r>
            <a:endParaRPr sz="6642">
              <a:latin typeface="Arial"/>
              <a:cs typeface="Arial"/>
            </a:endParaRPr>
          </a:p>
        </p:txBody>
      </p:sp>
      <p:sp>
        <p:nvSpPr>
          <p:cNvPr id="27" name="object 27"/>
          <p:cNvSpPr txBox="1"/>
          <p:nvPr/>
        </p:nvSpPr>
        <p:spPr>
          <a:xfrm>
            <a:off x="12591126" y="514064"/>
            <a:ext cx="2426796" cy="1769060"/>
          </a:xfrm>
          <a:prstGeom prst="rect">
            <a:avLst/>
          </a:prstGeom>
        </p:spPr>
        <p:txBody>
          <a:bodyPr vert="horz" wrap="square" lIns="0" tIns="370572" rIns="0" bIns="0" rtlCol="0">
            <a:spAutoFit/>
          </a:bodyPr>
          <a:lstStyle/>
          <a:p>
            <a:pPr marL="448910">
              <a:lnSpc>
                <a:spcPts val="2870"/>
              </a:lnSpc>
              <a:spcBef>
                <a:spcPts val="2918"/>
              </a:spcBef>
            </a:pPr>
            <a:r>
              <a:rPr sz="6405" spc="237" dirty="0">
                <a:solidFill>
                  <a:srgbClr val="493F8C"/>
                </a:solidFill>
                <a:latin typeface="Times New Roman"/>
                <a:cs typeface="Times New Roman"/>
              </a:rPr>
              <a:t>•</a:t>
            </a:r>
            <a:r>
              <a:rPr sz="6998" spc="237" dirty="0">
                <a:solidFill>
                  <a:srgbClr val="382D79"/>
                </a:solidFill>
                <a:latin typeface="Arial"/>
                <a:cs typeface="Arial"/>
              </a:rPr>
              <a:t>•</a:t>
            </a:r>
            <a:endParaRPr sz="6998">
              <a:latin typeface="Arial"/>
              <a:cs typeface="Arial"/>
            </a:endParaRPr>
          </a:p>
          <a:p>
            <a:pPr marL="90385">
              <a:lnSpc>
                <a:spcPts val="7283"/>
              </a:lnSpc>
              <a:tabLst>
                <a:tab pos="1104199" algn="l"/>
              </a:tabLst>
            </a:pPr>
            <a:r>
              <a:rPr sz="13344" spc="36" baseline="-33333" dirty="0">
                <a:solidFill>
                  <a:srgbClr val="382D79"/>
                </a:solidFill>
                <a:latin typeface="Times New Roman"/>
                <a:cs typeface="Times New Roman"/>
              </a:rPr>
              <a:t>t</a:t>
            </a:r>
            <a:r>
              <a:rPr sz="13344" baseline="-33333" dirty="0">
                <a:solidFill>
                  <a:srgbClr val="382D79"/>
                </a:solidFill>
                <a:latin typeface="Times New Roman"/>
                <a:cs typeface="Times New Roman"/>
              </a:rPr>
              <a:t>	</a:t>
            </a:r>
            <a:r>
              <a:rPr sz="6049" spc="-2349" dirty="0">
                <a:solidFill>
                  <a:srgbClr val="493F8C"/>
                </a:solidFill>
                <a:latin typeface="Times New Roman"/>
                <a:cs typeface="Times New Roman"/>
              </a:rPr>
              <a:t>•</a:t>
            </a:r>
            <a:r>
              <a:rPr sz="16013" spc="-674" baseline="-15432" dirty="0">
                <a:solidFill>
                  <a:srgbClr val="493F8C"/>
                </a:solidFill>
                <a:latin typeface="Times New Roman"/>
                <a:cs typeface="Times New Roman"/>
              </a:rPr>
              <a:t>.</a:t>
            </a:r>
            <a:r>
              <a:rPr sz="16013" spc="-1404" baseline="-15432" dirty="0">
                <a:solidFill>
                  <a:srgbClr val="493F8C"/>
                </a:solidFill>
                <a:latin typeface="Times New Roman"/>
                <a:cs typeface="Times New Roman"/>
              </a:rPr>
              <a:t>,</a:t>
            </a:r>
            <a:r>
              <a:rPr sz="6642" spc="-474" dirty="0">
                <a:solidFill>
                  <a:srgbClr val="493F8C"/>
                </a:solidFill>
                <a:latin typeface="Arial"/>
                <a:cs typeface="Arial"/>
              </a:rPr>
              <a:t>•</a:t>
            </a:r>
            <a:r>
              <a:rPr sz="6642" spc="-142" dirty="0">
                <a:solidFill>
                  <a:srgbClr val="493F8C"/>
                </a:solidFill>
                <a:latin typeface="Arial"/>
                <a:cs typeface="Arial"/>
              </a:rPr>
              <a:t>•</a:t>
            </a:r>
            <a:r>
              <a:rPr sz="5694" spc="-451" dirty="0">
                <a:solidFill>
                  <a:srgbClr val="13112A"/>
                </a:solidFill>
                <a:latin typeface="Times New Roman"/>
                <a:cs typeface="Times New Roman"/>
              </a:rPr>
              <a:t>•</a:t>
            </a:r>
            <a:endParaRPr sz="5694">
              <a:latin typeface="Times New Roman"/>
              <a:cs typeface="Times New Roman"/>
            </a:endParaRPr>
          </a:p>
        </p:txBody>
      </p:sp>
      <p:sp>
        <p:nvSpPr>
          <p:cNvPr id="28" name="object 28"/>
          <p:cNvSpPr txBox="1"/>
          <p:nvPr/>
        </p:nvSpPr>
        <p:spPr>
          <a:xfrm>
            <a:off x="17452039" y="987908"/>
            <a:ext cx="714029" cy="1686242"/>
          </a:xfrm>
          <a:prstGeom prst="rect">
            <a:avLst/>
          </a:prstGeom>
        </p:spPr>
        <p:txBody>
          <a:bodyPr vert="horz" wrap="square" lIns="0" tIns="31634" rIns="0" bIns="0" rtlCol="0">
            <a:spAutoFit/>
          </a:bodyPr>
          <a:lstStyle/>
          <a:p>
            <a:pPr marR="12051" algn="r">
              <a:lnSpc>
                <a:spcPts val="5907"/>
              </a:lnSpc>
              <a:spcBef>
                <a:spcPts val="249"/>
              </a:spcBef>
            </a:pPr>
            <a:r>
              <a:rPr sz="5931" spc="-961" dirty="0">
                <a:solidFill>
                  <a:srgbClr val="493F8C"/>
                </a:solidFill>
                <a:latin typeface="Arial"/>
                <a:cs typeface="Arial"/>
              </a:rPr>
              <a:t>•</a:t>
            </a:r>
            <a:endParaRPr sz="5931">
              <a:latin typeface="Arial"/>
              <a:cs typeface="Arial"/>
            </a:endParaRPr>
          </a:p>
          <a:p>
            <a:pPr marL="30128">
              <a:lnSpc>
                <a:spcPts val="7046"/>
              </a:lnSpc>
            </a:pPr>
            <a:r>
              <a:rPr sz="6880" spc="-1103" dirty="0">
                <a:solidFill>
                  <a:srgbClr val="493F8C"/>
                </a:solidFill>
                <a:latin typeface="Times New Roman"/>
                <a:cs typeface="Times New Roman"/>
              </a:rPr>
              <a:t>•</a:t>
            </a:r>
            <a:endParaRPr sz="6880">
              <a:latin typeface="Times New Roman"/>
              <a:cs typeface="Times New Roman"/>
            </a:endParaRPr>
          </a:p>
        </p:txBody>
      </p:sp>
      <p:sp>
        <p:nvSpPr>
          <p:cNvPr id="30" name="object 30"/>
          <p:cNvSpPr txBox="1"/>
          <p:nvPr/>
        </p:nvSpPr>
        <p:spPr>
          <a:xfrm>
            <a:off x="14905863" y="2072188"/>
            <a:ext cx="221439" cy="1054082"/>
          </a:xfrm>
          <a:prstGeom prst="rect">
            <a:avLst/>
          </a:prstGeom>
        </p:spPr>
        <p:txBody>
          <a:bodyPr vert="horz" wrap="square" lIns="0" tIns="31634" rIns="0" bIns="0" rtlCol="0">
            <a:spAutoFit/>
          </a:bodyPr>
          <a:lstStyle/>
          <a:p>
            <a:pPr marL="30128">
              <a:spcBef>
                <a:spcPts val="249"/>
              </a:spcBef>
            </a:pPr>
            <a:r>
              <a:rPr sz="6642" spc="-1068" dirty="0">
                <a:solidFill>
                  <a:srgbClr val="13112A"/>
                </a:solidFill>
                <a:latin typeface="Arial"/>
                <a:cs typeface="Arial"/>
              </a:rPr>
              <a:t>•</a:t>
            </a:r>
            <a:endParaRPr sz="6642">
              <a:latin typeface="Arial"/>
              <a:cs typeface="Arial"/>
            </a:endParaRPr>
          </a:p>
        </p:txBody>
      </p:sp>
      <p:sp>
        <p:nvSpPr>
          <p:cNvPr id="31" name="object 31"/>
          <p:cNvSpPr txBox="1"/>
          <p:nvPr/>
        </p:nvSpPr>
        <p:spPr>
          <a:xfrm>
            <a:off x="16366158" y="1611640"/>
            <a:ext cx="498615" cy="1165185"/>
          </a:xfrm>
          <a:prstGeom prst="rect">
            <a:avLst/>
          </a:prstGeom>
        </p:spPr>
        <p:txBody>
          <a:bodyPr vert="horz" wrap="square" lIns="0" tIns="33141" rIns="0" bIns="0" rtlCol="0">
            <a:spAutoFit/>
          </a:bodyPr>
          <a:lstStyle/>
          <a:p>
            <a:pPr marL="90385">
              <a:spcBef>
                <a:spcPts val="261"/>
              </a:spcBef>
            </a:pPr>
            <a:r>
              <a:rPr sz="7354" spc="-1281" dirty="0">
                <a:solidFill>
                  <a:srgbClr val="493F8C"/>
                </a:solidFill>
                <a:latin typeface="Arial"/>
                <a:cs typeface="Arial"/>
              </a:rPr>
              <a:t>•</a:t>
            </a:r>
            <a:r>
              <a:rPr sz="9964" spc="-1922" baseline="-13888" dirty="0">
                <a:solidFill>
                  <a:srgbClr val="493F8C"/>
                </a:solidFill>
                <a:latin typeface="Arial"/>
                <a:cs typeface="Arial"/>
              </a:rPr>
              <a:t>•</a:t>
            </a:r>
            <a:endParaRPr sz="9964" baseline="-13888">
              <a:latin typeface="Arial"/>
              <a:cs typeface="Arial"/>
            </a:endParaRPr>
          </a:p>
        </p:txBody>
      </p:sp>
      <p:sp>
        <p:nvSpPr>
          <p:cNvPr id="32" name="object 32"/>
          <p:cNvSpPr txBox="1"/>
          <p:nvPr/>
        </p:nvSpPr>
        <p:spPr>
          <a:xfrm>
            <a:off x="10482307" y="3355915"/>
            <a:ext cx="221439" cy="1054082"/>
          </a:xfrm>
          <a:prstGeom prst="rect">
            <a:avLst/>
          </a:prstGeom>
        </p:spPr>
        <p:txBody>
          <a:bodyPr vert="horz" wrap="square" lIns="0" tIns="31634" rIns="0" bIns="0" rtlCol="0">
            <a:spAutoFit/>
          </a:bodyPr>
          <a:lstStyle/>
          <a:p>
            <a:pPr marL="30128">
              <a:spcBef>
                <a:spcPts val="249"/>
              </a:spcBef>
            </a:pPr>
            <a:r>
              <a:rPr sz="6642" spc="-1068" dirty="0">
                <a:solidFill>
                  <a:srgbClr val="5272AF"/>
                </a:solidFill>
                <a:latin typeface="Arial"/>
                <a:cs typeface="Arial"/>
              </a:rPr>
              <a:t>•</a:t>
            </a:r>
            <a:endParaRPr sz="6642">
              <a:latin typeface="Arial"/>
              <a:cs typeface="Arial"/>
            </a:endParaRPr>
          </a:p>
        </p:txBody>
      </p:sp>
      <p:sp>
        <p:nvSpPr>
          <p:cNvPr id="33" name="object 33"/>
          <p:cNvSpPr txBox="1"/>
          <p:nvPr/>
        </p:nvSpPr>
        <p:spPr>
          <a:xfrm>
            <a:off x="13747583" y="2803502"/>
            <a:ext cx="227465" cy="1090694"/>
          </a:xfrm>
          <a:prstGeom prst="rect">
            <a:avLst/>
          </a:prstGeom>
        </p:spPr>
        <p:txBody>
          <a:bodyPr vert="horz" wrap="square" lIns="0" tIns="31634" rIns="0" bIns="0" rtlCol="0">
            <a:spAutoFit/>
          </a:bodyPr>
          <a:lstStyle/>
          <a:p>
            <a:pPr marL="30128">
              <a:spcBef>
                <a:spcPts val="249"/>
              </a:spcBef>
            </a:pPr>
            <a:r>
              <a:rPr sz="6880" spc="-1103" dirty="0">
                <a:solidFill>
                  <a:srgbClr val="493F8C"/>
                </a:solidFill>
                <a:latin typeface="Times New Roman"/>
                <a:cs typeface="Times New Roman"/>
              </a:rPr>
              <a:t>•</a:t>
            </a:r>
            <a:endParaRPr sz="6880">
              <a:latin typeface="Times New Roman"/>
              <a:cs typeface="Times New Roman"/>
            </a:endParaRPr>
          </a:p>
        </p:txBody>
      </p:sp>
      <p:sp>
        <p:nvSpPr>
          <p:cNvPr id="34" name="object 34"/>
          <p:cNvSpPr txBox="1"/>
          <p:nvPr/>
        </p:nvSpPr>
        <p:spPr>
          <a:xfrm>
            <a:off x="16535153" y="2533945"/>
            <a:ext cx="231984" cy="1128701"/>
          </a:xfrm>
          <a:prstGeom prst="rect">
            <a:avLst/>
          </a:prstGeom>
        </p:spPr>
        <p:txBody>
          <a:bodyPr vert="horz" wrap="square" lIns="0" tIns="33141" rIns="0" bIns="0" rtlCol="0">
            <a:spAutoFit/>
          </a:bodyPr>
          <a:lstStyle/>
          <a:p>
            <a:pPr marL="30128">
              <a:spcBef>
                <a:spcPts val="261"/>
              </a:spcBef>
            </a:pPr>
            <a:r>
              <a:rPr sz="7117" spc="-1148" dirty="0">
                <a:solidFill>
                  <a:srgbClr val="493F8C"/>
                </a:solidFill>
                <a:latin typeface="Times New Roman"/>
                <a:cs typeface="Times New Roman"/>
              </a:rPr>
              <a:t>•</a:t>
            </a:r>
            <a:endParaRPr sz="7117">
              <a:latin typeface="Times New Roman"/>
              <a:cs typeface="Times New Roman"/>
            </a:endParaRPr>
          </a:p>
        </p:txBody>
      </p:sp>
      <p:sp>
        <p:nvSpPr>
          <p:cNvPr id="35" name="object 35"/>
          <p:cNvSpPr txBox="1"/>
          <p:nvPr/>
        </p:nvSpPr>
        <p:spPr>
          <a:xfrm>
            <a:off x="15365879" y="2900809"/>
            <a:ext cx="212401" cy="999452"/>
          </a:xfrm>
          <a:prstGeom prst="rect">
            <a:avLst/>
          </a:prstGeom>
        </p:spPr>
        <p:txBody>
          <a:bodyPr vert="horz" wrap="square" lIns="0" tIns="31634" rIns="0" bIns="0" rtlCol="0">
            <a:spAutoFit/>
          </a:bodyPr>
          <a:lstStyle/>
          <a:p>
            <a:pPr marL="30128">
              <a:spcBef>
                <a:spcPts val="249"/>
              </a:spcBef>
            </a:pPr>
            <a:r>
              <a:rPr sz="6287" spc="-1008" dirty="0">
                <a:solidFill>
                  <a:srgbClr val="493F8C"/>
                </a:solidFill>
                <a:latin typeface="Arial"/>
                <a:cs typeface="Arial"/>
              </a:rPr>
              <a:t>•</a:t>
            </a:r>
            <a:endParaRPr sz="6287">
              <a:latin typeface="Arial"/>
              <a:cs typeface="Arial"/>
            </a:endParaRPr>
          </a:p>
        </p:txBody>
      </p:sp>
      <p:sp>
        <p:nvSpPr>
          <p:cNvPr id="36" name="object 36"/>
          <p:cNvSpPr txBox="1"/>
          <p:nvPr/>
        </p:nvSpPr>
        <p:spPr>
          <a:xfrm>
            <a:off x="12732819" y="4162462"/>
            <a:ext cx="209388" cy="981114"/>
          </a:xfrm>
          <a:prstGeom prst="rect">
            <a:avLst/>
          </a:prstGeom>
        </p:spPr>
        <p:txBody>
          <a:bodyPr vert="horz" wrap="square" lIns="0" tIns="31634" rIns="0" bIns="0" rtlCol="0">
            <a:spAutoFit/>
          </a:bodyPr>
          <a:lstStyle/>
          <a:p>
            <a:pPr marL="30128">
              <a:spcBef>
                <a:spcPts val="249"/>
              </a:spcBef>
            </a:pPr>
            <a:r>
              <a:rPr sz="6168" spc="-996" dirty="0">
                <a:solidFill>
                  <a:srgbClr val="493F8C"/>
                </a:solidFill>
                <a:latin typeface="Arial"/>
                <a:cs typeface="Arial"/>
              </a:rPr>
              <a:t>•</a:t>
            </a:r>
            <a:endParaRPr sz="6168">
              <a:latin typeface="Arial"/>
              <a:cs typeface="Arial"/>
            </a:endParaRPr>
          </a:p>
        </p:txBody>
      </p:sp>
      <p:sp>
        <p:nvSpPr>
          <p:cNvPr id="37" name="object 37"/>
          <p:cNvSpPr txBox="1"/>
          <p:nvPr/>
        </p:nvSpPr>
        <p:spPr>
          <a:xfrm>
            <a:off x="7081618" y="5261247"/>
            <a:ext cx="158171" cy="652562"/>
          </a:xfrm>
          <a:prstGeom prst="rect">
            <a:avLst/>
          </a:prstGeom>
        </p:spPr>
        <p:txBody>
          <a:bodyPr vert="horz" wrap="square" lIns="0" tIns="31634" rIns="0" bIns="0" rtlCol="0">
            <a:spAutoFit/>
          </a:bodyPr>
          <a:lstStyle/>
          <a:p>
            <a:pPr marL="30128">
              <a:spcBef>
                <a:spcPts val="249"/>
              </a:spcBef>
            </a:pPr>
            <a:r>
              <a:rPr sz="4033" spc="-652" dirty="0">
                <a:solidFill>
                  <a:srgbClr val="5272AF"/>
                </a:solidFill>
                <a:latin typeface="Arial"/>
                <a:cs typeface="Arial"/>
              </a:rPr>
              <a:t>•</a:t>
            </a:r>
            <a:endParaRPr sz="4033">
              <a:latin typeface="Arial"/>
              <a:cs typeface="Arial"/>
            </a:endParaRPr>
          </a:p>
        </p:txBody>
      </p:sp>
      <p:sp>
        <p:nvSpPr>
          <p:cNvPr id="38" name="object 38"/>
          <p:cNvSpPr txBox="1"/>
          <p:nvPr/>
        </p:nvSpPr>
        <p:spPr>
          <a:xfrm>
            <a:off x="11831157" y="4585539"/>
            <a:ext cx="323874" cy="1128701"/>
          </a:xfrm>
          <a:prstGeom prst="rect">
            <a:avLst/>
          </a:prstGeom>
        </p:spPr>
        <p:txBody>
          <a:bodyPr vert="horz" wrap="square" lIns="0" tIns="33141" rIns="0" bIns="0" rtlCol="0">
            <a:spAutoFit/>
          </a:bodyPr>
          <a:lstStyle/>
          <a:p>
            <a:pPr marL="30128">
              <a:spcBef>
                <a:spcPts val="261"/>
              </a:spcBef>
            </a:pPr>
            <a:r>
              <a:rPr sz="7117" spc="-2277" dirty="0">
                <a:solidFill>
                  <a:srgbClr val="493F8C"/>
                </a:solidFill>
                <a:latin typeface="Times New Roman"/>
                <a:cs typeface="Times New Roman"/>
              </a:rPr>
              <a:t>•</a:t>
            </a:r>
            <a:endParaRPr sz="7117">
              <a:latin typeface="Times New Roman"/>
              <a:cs typeface="Times New Roman"/>
            </a:endParaRPr>
          </a:p>
        </p:txBody>
      </p:sp>
      <p:sp>
        <p:nvSpPr>
          <p:cNvPr id="39" name="object 39"/>
          <p:cNvSpPr txBox="1"/>
          <p:nvPr/>
        </p:nvSpPr>
        <p:spPr>
          <a:xfrm>
            <a:off x="11860369" y="3571367"/>
            <a:ext cx="1293990" cy="2737812"/>
          </a:xfrm>
          <a:prstGeom prst="rect">
            <a:avLst/>
          </a:prstGeom>
        </p:spPr>
        <p:txBody>
          <a:bodyPr vert="horz" wrap="square" lIns="0" tIns="31634" rIns="0" bIns="0" rtlCol="0">
            <a:spAutoFit/>
          </a:bodyPr>
          <a:lstStyle/>
          <a:p>
            <a:pPr marL="188301" algn="ctr">
              <a:lnSpc>
                <a:spcPts val="4422"/>
              </a:lnSpc>
              <a:spcBef>
                <a:spcPts val="249"/>
              </a:spcBef>
            </a:pPr>
            <a:r>
              <a:rPr sz="6880" spc="-1103" dirty="0">
                <a:solidFill>
                  <a:srgbClr val="493F8C"/>
                </a:solidFill>
                <a:latin typeface="Arial"/>
                <a:cs typeface="Arial"/>
              </a:rPr>
              <a:t>•</a:t>
            </a:r>
            <a:endParaRPr sz="6880">
              <a:latin typeface="Arial"/>
              <a:cs typeface="Arial"/>
            </a:endParaRPr>
          </a:p>
          <a:p>
            <a:pPr marL="30128">
              <a:lnSpc>
                <a:spcPts val="16665"/>
              </a:lnSpc>
            </a:pPr>
            <a:r>
              <a:rPr sz="17081" spc="1162" dirty="0">
                <a:solidFill>
                  <a:srgbClr val="493F8C"/>
                </a:solidFill>
                <a:latin typeface="Times New Roman"/>
                <a:cs typeface="Times New Roman"/>
              </a:rPr>
              <a:t>·</a:t>
            </a:r>
            <a:endParaRPr sz="17081">
              <a:latin typeface="Times New Roman"/>
              <a:cs typeface="Times New Roman"/>
            </a:endParaRPr>
          </a:p>
        </p:txBody>
      </p:sp>
      <p:sp>
        <p:nvSpPr>
          <p:cNvPr id="40" name="object 40"/>
          <p:cNvSpPr txBox="1"/>
          <p:nvPr/>
        </p:nvSpPr>
        <p:spPr>
          <a:xfrm>
            <a:off x="13901142" y="4695537"/>
            <a:ext cx="158171" cy="652562"/>
          </a:xfrm>
          <a:prstGeom prst="rect">
            <a:avLst/>
          </a:prstGeom>
        </p:spPr>
        <p:txBody>
          <a:bodyPr vert="horz" wrap="square" lIns="0" tIns="31634" rIns="0" bIns="0" rtlCol="0">
            <a:spAutoFit/>
          </a:bodyPr>
          <a:lstStyle/>
          <a:p>
            <a:pPr marL="30128">
              <a:spcBef>
                <a:spcPts val="249"/>
              </a:spcBef>
            </a:pPr>
            <a:r>
              <a:rPr sz="4033" spc="-652" dirty="0">
                <a:solidFill>
                  <a:srgbClr val="5272AF"/>
                </a:solidFill>
                <a:latin typeface="Times New Roman"/>
                <a:cs typeface="Times New Roman"/>
              </a:rPr>
              <a:t>•</a:t>
            </a:r>
            <a:endParaRPr sz="4033">
              <a:latin typeface="Times New Roman"/>
              <a:cs typeface="Times New Roman"/>
            </a:endParaRPr>
          </a:p>
        </p:txBody>
      </p:sp>
      <p:sp>
        <p:nvSpPr>
          <p:cNvPr id="41" name="object 41"/>
          <p:cNvSpPr txBox="1"/>
          <p:nvPr/>
        </p:nvSpPr>
        <p:spPr>
          <a:xfrm>
            <a:off x="9061066" y="5498774"/>
            <a:ext cx="167209" cy="707384"/>
          </a:xfrm>
          <a:prstGeom prst="rect">
            <a:avLst/>
          </a:prstGeom>
        </p:spPr>
        <p:txBody>
          <a:bodyPr vert="horz" wrap="square" lIns="0" tIns="31634" rIns="0" bIns="0" rtlCol="0">
            <a:spAutoFit/>
          </a:bodyPr>
          <a:lstStyle/>
          <a:p>
            <a:pPr marL="30128">
              <a:spcBef>
                <a:spcPts val="249"/>
              </a:spcBef>
            </a:pPr>
            <a:r>
              <a:rPr sz="4389" spc="-712" dirty="0">
                <a:solidFill>
                  <a:srgbClr val="5272AF"/>
                </a:solidFill>
                <a:latin typeface="Times New Roman"/>
                <a:cs typeface="Times New Roman"/>
              </a:rPr>
              <a:t>•</a:t>
            </a:r>
            <a:endParaRPr sz="4389">
              <a:latin typeface="Times New Roman"/>
              <a:cs typeface="Times New Roman"/>
            </a:endParaRPr>
          </a:p>
        </p:txBody>
      </p:sp>
      <p:sp>
        <p:nvSpPr>
          <p:cNvPr id="42" name="object 42"/>
          <p:cNvSpPr txBox="1"/>
          <p:nvPr/>
        </p:nvSpPr>
        <p:spPr>
          <a:xfrm>
            <a:off x="11136637" y="5309601"/>
            <a:ext cx="1245785" cy="725531"/>
          </a:xfrm>
          <a:prstGeom prst="rect">
            <a:avLst/>
          </a:prstGeom>
        </p:spPr>
        <p:txBody>
          <a:bodyPr vert="horz" wrap="square" lIns="0" tIns="31634" rIns="0" bIns="0" rtlCol="0">
            <a:spAutoFit/>
          </a:bodyPr>
          <a:lstStyle/>
          <a:p>
            <a:pPr marL="90385">
              <a:spcBef>
                <a:spcPts val="249"/>
              </a:spcBef>
            </a:pPr>
            <a:r>
              <a:rPr sz="4507" dirty="0">
                <a:solidFill>
                  <a:srgbClr val="5272AF"/>
                </a:solidFill>
                <a:latin typeface="Arial"/>
                <a:cs typeface="Arial"/>
              </a:rPr>
              <a:t>••</a:t>
            </a:r>
            <a:r>
              <a:rPr sz="4507" spc="36" dirty="0">
                <a:solidFill>
                  <a:srgbClr val="5272AF"/>
                </a:solidFill>
                <a:latin typeface="Arial"/>
                <a:cs typeface="Arial"/>
              </a:rPr>
              <a:t> </a:t>
            </a:r>
            <a:r>
              <a:rPr sz="6405" spc="3414" baseline="-6172" dirty="0">
                <a:solidFill>
                  <a:srgbClr val="5272AF"/>
                </a:solidFill>
                <a:latin typeface="Arial"/>
                <a:cs typeface="Arial"/>
              </a:rPr>
              <a:t>•</a:t>
            </a:r>
            <a:endParaRPr sz="6405" baseline="-6172">
              <a:latin typeface="Arial"/>
              <a:cs typeface="Arial"/>
            </a:endParaRPr>
          </a:p>
        </p:txBody>
      </p:sp>
      <p:sp>
        <p:nvSpPr>
          <p:cNvPr id="43" name="object 43"/>
          <p:cNvSpPr txBox="1"/>
          <p:nvPr/>
        </p:nvSpPr>
        <p:spPr>
          <a:xfrm>
            <a:off x="15623653" y="4760812"/>
            <a:ext cx="528743" cy="652562"/>
          </a:xfrm>
          <a:prstGeom prst="rect">
            <a:avLst/>
          </a:prstGeom>
        </p:spPr>
        <p:txBody>
          <a:bodyPr vert="horz" wrap="square" lIns="0" tIns="31634" rIns="0" bIns="0" rtlCol="0">
            <a:spAutoFit/>
          </a:bodyPr>
          <a:lstStyle/>
          <a:p>
            <a:pPr marL="30128">
              <a:spcBef>
                <a:spcPts val="249"/>
              </a:spcBef>
            </a:pPr>
            <a:r>
              <a:rPr sz="4033" spc="2266" dirty="0">
                <a:solidFill>
                  <a:srgbClr val="5272AF"/>
                </a:solidFill>
                <a:latin typeface="Arial"/>
                <a:cs typeface="Arial"/>
              </a:rPr>
              <a:t>•</a:t>
            </a:r>
            <a:endParaRPr sz="4033">
              <a:latin typeface="Arial"/>
              <a:cs typeface="Arial"/>
            </a:endParaRPr>
          </a:p>
        </p:txBody>
      </p:sp>
      <p:sp>
        <p:nvSpPr>
          <p:cNvPr id="44" name="object 44"/>
          <p:cNvSpPr txBox="1"/>
          <p:nvPr/>
        </p:nvSpPr>
        <p:spPr>
          <a:xfrm>
            <a:off x="16455219" y="4726968"/>
            <a:ext cx="1875456" cy="1455731"/>
          </a:xfrm>
          <a:prstGeom prst="rect">
            <a:avLst/>
          </a:prstGeom>
        </p:spPr>
        <p:txBody>
          <a:bodyPr vert="horz" wrap="square" lIns="0" tIns="31634" rIns="0" bIns="0" rtlCol="0">
            <a:spAutoFit/>
          </a:bodyPr>
          <a:lstStyle/>
          <a:p>
            <a:pPr marL="90385">
              <a:spcBef>
                <a:spcPts val="249"/>
              </a:spcBef>
            </a:pPr>
            <a:r>
              <a:rPr sz="6405" spc="1884" baseline="30864" dirty="0">
                <a:solidFill>
                  <a:srgbClr val="5272AF"/>
                </a:solidFill>
                <a:latin typeface="Arial"/>
                <a:cs typeface="Arial"/>
              </a:rPr>
              <a:t>•</a:t>
            </a:r>
            <a:r>
              <a:rPr sz="7473" spc="1884" baseline="5291" dirty="0">
                <a:solidFill>
                  <a:srgbClr val="5272AF"/>
                </a:solidFill>
                <a:latin typeface="Times New Roman"/>
                <a:cs typeface="Times New Roman"/>
              </a:rPr>
              <a:t>•</a:t>
            </a:r>
            <a:r>
              <a:rPr sz="4270" spc="1257" dirty="0">
                <a:solidFill>
                  <a:srgbClr val="5272AF"/>
                </a:solidFill>
                <a:latin typeface="Arial"/>
                <a:cs typeface="Arial"/>
              </a:rPr>
              <a:t>•</a:t>
            </a:r>
            <a:r>
              <a:rPr sz="4270" spc="-297" dirty="0">
                <a:solidFill>
                  <a:srgbClr val="5272AF"/>
                </a:solidFill>
                <a:latin typeface="Arial"/>
                <a:cs typeface="Arial"/>
              </a:rPr>
              <a:t> </a:t>
            </a:r>
            <a:r>
              <a:rPr sz="6405" spc="3414" baseline="1543" dirty="0">
                <a:solidFill>
                  <a:srgbClr val="5272AF"/>
                </a:solidFill>
                <a:latin typeface="Arial"/>
                <a:cs typeface="Arial"/>
              </a:rPr>
              <a:t>•</a:t>
            </a:r>
            <a:endParaRPr sz="6405" baseline="1543">
              <a:latin typeface="Arial"/>
              <a:cs typeface="Arial"/>
            </a:endParaRPr>
          </a:p>
        </p:txBody>
      </p:sp>
      <p:sp>
        <p:nvSpPr>
          <p:cNvPr id="45" name="object 45"/>
          <p:cNvSpPr txBox="1"/>
          <p:nvPr/>
        </p:nvSpPr>
        <p:spPr>
          <a:xfrm>
            <a:off x="12767440" y="5405094"/>
            <a:ext cx="557365" cy="689046"/>
          </a:xfrm>
          <a:prstGeom prst="rect">
            <a:avLst/>
          </a:prstGeom>
        </p:spPr>
        <p:txBody>
          <a:bodyPr vert="horz" wrap="square" lIns="0" tIns="31634" rIns="0" bIns="0" rtlCol="0">
            <a:spAutoFit/>
          </a:bodyPr>
          <a:lstStyle/>
          <a:p>
            <a:pPr marL="30128">
              <a:spcBef>
                <a:spcPts val="249"/>
              </a:spcBef>
            </a:pPr>
            <a:r>
              <a:rPr sz="4270" spc="2408" dirty="0">
                <a:solidFill>
                  <a:srgbClr val="5272AF"/>
                </a:solidFill>
                <a:latin typeface="Arial"/>
                <a:cs typeface="Arial"/>
              </a:rPr>
              <a:t>•</a:t>
            </a:r>
            <a:endParaRPr sz="4270">
              <a:latin typeface="Arial"/>
              <a:cs typeface="Arial"/>
            </a:endParaRPr>
          </a:p>
        </p:txBody>
      </p:sp>
      <p:sp>
        <p:nvSpPr>
          <p:cNvPr id="46" name="object 46"/>
          <p:cNvSpPr txBox="1"/>
          <p:nvPr/>
        </p:nvSpPr>
        <p:spPr>
          <a:xfrm>
            <a:off x="14211333" y="4962682"/>
            <a:ext cx="1122261" cy="908080"/>
          </a:xfrm>
          <a:prstGeom prst="rect">
            <a:avLst/>
          </a:prstGeom>
        </p:spPr>
        <p:txBody>
          <a:bodyPr vert="horz" wrap="square" lIns="0" tIns="31634" rIns="0" bIns="0" rtlCol="0">
            <a:spAutoFit/>
          </a:bodyPr>
          <a:lstStyle/>
          <a:p>
            <a:pPr marL="90385">
              <a:spcBef>
                <a:spcPts val="249"/>
              </a:spcBef>
            </a:pPr>
            <a:r>
              <a:rPr sz="6049" spc="1990" baseline="1633" dirty="0">
                <a:solidFill>
                  <a:srgbClr val="5272AF"/>
                </a:solidFill>
                <a:latin typeface="Times New Roman"/>
                <a:cs typeface="Times New Roman"/>
              </a:rPr>
              <a:t>•</a:t>
            </a:r>
            <a:r>
              <a:rPr sz="8540" spc="-337" baseline="-25462" dirty="0">
                <a:solidFill>
                  <a:srgbClr val="6495C3"/>
                </a:solidFill>
                <a:latin typeface="Arial"/>
                <a:cs typeface="Arial"/>
              </a:rPr>
              <a:t>•</a:t>
            </a:r>
            <a:r>
              <a:rPr sz="3558" spc="1471" dirty="0">
                <a:solidFill>
                  <a:srgbClr val="5272AF"/>
                </a:solidFill>
                <a:latin typeface="Arial"/>
                <a:cs typeface="Arial"/>
              </a:rPr>
              <a:t>•</a:t>
            </a:r>
            <a:endParaRPr sz="3558">
              <a:latin typeface="Arial"/>
              <a:cs typeface="Arial"/>
            </a:endParaRPr>
          </a:p>
        </p:txBody>
      </p:sp>
      <p:sp>
        <p:nvSpPr>
          <p:cNvPr id="47" name="object 47"/>
          <p:cNvSpPr txBox="1"/>
          <p:nvPr/>
        </p:nvSpPr>
        <p:spPr>
          <a:xfrm>
            <a:off x="16195031" y="5221361"/>
            <a:ext cx="447398" cy="542980"/>
          </a:xfrm>
          <a:prstGeom prst="rect">
            <a:avLst/>
          </a:prstGeom>
        </p:spPr>
        <p:txBody>
          <a:bodyPr vert="horz" wrap="square" lIns="0" tIns="31634" rIns="0" bIns="0" rtlCol="0">
            <a:spAutoFit/>
          </a:bodyPr>
          <a:lstStyle/>
          <a:p>
            <a:pPr marL="30128">
              <a:spcBef>
                <a:spcPts val="249"/>
              </a:spcBef>
            </a:pPr>
            <a:r>
              <a:rPr sz="3321" spc="1874" dirty="0">
                <a:solidFill>
                  <a:srgbClr val="5272AF"/>
                </a:solidFill>
                <a:latin typeface="Arial"/>
                <a:cs typeface="Arial"/>
              </a:rPr>
              <a:t>•</a:t>
            </a:r>
            <a:endParaRPr sz="3321">
              <a:latin typeface="Arial"/>
              <a:cs typeface="Arial"/>
            </a:endParaRPr>
          </a:p>
        </p:txBody>
      </p:sp>
      <p:sp>
        <p:nvSpPr>
          <p:cNvPr id="48" name="object 48"/>
          <p:cNvSpPr txBox="1"/>
          <p:nvPr/>
        </p:nvSpPr>
        <p:spPr>
          <a:xfrm>
            <a:off x="11850238" y="5709101"/>
            <a:ext cx="298265" cy="926355"/>
          </a:xfrm>
          <a:prstGeom prst="rect">
            <a:avLst/>
          </a:prstGeom>
        </p:spPr>
        <p:txBody>
          <a:bodyPr vert="horz" wrap="square" lIns="0" tIns="31634" rIns="0" bIns="0" rtlCol="0">
            <a:spAutoFit/>
          </a:bodyPr>
          <a:lstStyle/>
          <a:p>
            <a:pPr marL="30128">
              <a:spcBef>
                <a:spcPts val="249"/>
              </a:spcBef>
            </a:pPr>
            <a:r>
              <a:rPr sz="5812" spc="-474" dirty="0">
                <a:solidFill>
                  <a:srgbClr val="6495C3"/>
                </a:solidFill>
                <a:latin typeface="Times New Roman"/>
                <a:cs typeface="Times New Roman"/>
              </a:rPr>
              <a:t>..</a:t>
            </a:r>
            <a:endParaRPr sz="5812">
              <a:latin typeface="Times New Roman"/>
              <a:cs typeface="Times New Roman"/>
            </a:endParaRPr>
          </a:p>
        </p:txBody>
      </p:sp>
      <p:sp>
        <p:nvSpPr>
          <p:cNvPr id="49" name="object 49"/>
          <p:cNvSpPr txBox="1"/>
          <p:nvPr/>
        </p:nvSpPr>
        <p:spPr>
          <a:xfrm>
            <a:off x="13163371" y="5308393"/>
            <a:ext cx="474513" cy="1201605"/>
          </a:xfrm>
          <a:prstGeom prst="rect">
            <a:avLst/>
          </a:prstGeom>
        </p:spPr>
        <p:txBody>
          <a:bodyPr vert="horz" wrap="square" lIns="0" tIns="33141" rIns="0" bIns="0" rtlCol="0">
            <a:spAutoFit/>
          </a:bodyPr>
          <a:lstStyle/>
          <a:p>
            <a:pPr marL="30128">
              <a:spcBef>
                <a:spcPts val="261"/>
              </a:spcBef>
            </a:pPr>
            <a:r>
              <a:rPr sz="7591" spc="-878" dirty="0">
                <a:solidFill>
                  <a:srgbClr val="5272AF"/>
                </a:solidFill>
                <a:latin typeface="Times New Roman"/>
                <a:cs typeface="Times New Roman"/>
              </a:rPr>
              <a:t>...</a:t>
            </a:r>
            <a:endParaRPr sz="7591">
              <a:latin typeface="Times New Roman"/>
              <a:cs typeface="Times New Roman"/>
            </a:endParaRPr>
          </a:p>
        </p:txBody>
      </p:sp>
      <p:sp>
        <p:nvSpPr>
          <p:cNvPr id="50" name="object 50"/>
          <p:cNvSpPr txBox="1"/>
          <p:nvPr/>
        </p:nvSpPr>
        <p:spPr>
          <a:xfrm>
            <a:off x="14599481" y="5718168"/>
            <a:ext cx="164197" cy="652562"/>
          </a:xfrm>
          <a:prstGeom prst="rect">
            <a:avLst/>
          </a:prstGeom>
        </p:spPr>
        <p:txBody>
          <a:bodyPr vert="horz" wrap="square" lIns="0" tIns="31634" rIns="0" bIns="0" rtlCol="0">
            <a:spAutoFit/>
          </a:bodyPr>
          <a:lstStyle/>
          <a:p>
            <a:pPr marL="30128">
              <a:spcBef>
                <a:spcPts val="249"/>
              </a:spcBef>
            </a:pPr>
            <a:r>
              <a:rPr sz="4033" spc="-603" dirty="0">
                <a:solidFill>
                  <a:srgbClr val="5272AF"/>
                </a:solidFill>
                <a:latin typeface="Arial"/>
                <a:cs typeface="Arial"/>
              </a:rPr>
              <a:t>•</a:t>
            </a:r>
            <a:endParaRPr sz="4033">
              <a:latin typeface="Arial"/>
              <a:cs typeface="Arial"/>
            </a:endParaRPr>
          </a:p>
        </p:txBody>
      </p:sp>
      <p:sp>
        <p:nvSpPr>
          <p:cNvPr id="51" name="object 51"/>
          <p:cNvSpPr txBox="1"/>
          <p:nvPr/>
        </p:nvSpPr>
        <p:spPr>
          <a:xfrm>
            <a:off x="15056592" y="5702455"/>
            <a:ext cx="777298" cy="908208"/>
          </a:xfrm>
          <a:prstGeom prst="rect">
            <a:avLst/>
          </a:prstGeom>
        </p:spPr>
        <p:txBody>
          <a:bodyPr vert="horz" wrap="square" lIns="0" tIns="31634" rIns="0" bIns="0" rtlCol="0">
            <a:spAutoFit/>
          </a:bodyPr>
          <a:lstStyle/>
          <a:p>
            <a:pPr marL="90385">
              <a:spcBef>
                <a:spcPts val="249"/>
              </a:spcBef>
            </a:pPr>
            <a:r>
              <a:rPr sz="7295" spc="-1103" baseline="17615" dirty="0">
                <a:solidFill>
                  <a:srgbClr val="5272AF"/>
                </a:solidFill>
                <a:latin typeface="Arial"/>
                <a:cs typeface="Arial"/>
              </a:rPr>
              <a:t>•</a:t>
            </a:r>
            <a:r>
              <a:rPr sz="7295" spc="657" baseline="17615" dirty="0">
                <a:solidFill>
                  <a:srgbClr val="5272AF"/>
                </a:solidFill>
                <a:latin typeface="Arial"/>
                <a:cs typeface="Arial"/>
              </a:rPr>
              <a:t> </a:t>
            </a:r>
            <a:r>
              <a:rPr sz="5694" spc="-771" dirty="0">
                <a:solidFill>
                  <a:srgbClr val="5272AF"/>
                </a:solidFill>
                <a:latin typeface="Times New Roman"/>
                <a:cs typeface="Times New Roman"/>
              </a:rPr>
              <a:t>..</a:t>
            </a:r>
            <a:r>
              <a:rPr sz="4982" spc="-1155" baseline="39682" dirty="0">
                <a:solidFill>
                  <a:srgbClr val="5272AF"/>
                </a:solidFill>
                <a:latin typeface="Arial"/>
                <a:cs typeface="Arial"/>
              </a:rPr>
              <a:t>•</a:t>
            </a:r>
            <a:endParaRPr sz="4982" baseline="39682">
              <a:latin typeface="Arial"/>
              <a:cs typeface="Arial"/>
            </a:endParaRPr>
          </a:p>
        </p:txBody>
      </p:sp>
      <p:sp>
        <p:nvSpPr>
          <p:cNvPr id="52" name="object 52"/>
          <p:cNvSpPr txBox="1"/>
          <p:nvPr/>
        </p:nvSpPr>
        <p:spPr>
          <a:xfrm>
            <a:off x="13861800" y="6061465"/>
            <a:ext cx="152145" cy="579465"/>
          </a:xfrm>
          <a:prstGeom prst="rect">
            <a:avLst/>
          </a:prstGeom>
        </p:spPr>
        <p:txBody>
          <a:bodyPr vert="horz" wrap="square" lIns="0" tIns="31634" rIns="0" bIns="0" rtlCol="0">
            <a:spAutoFit/>
          </a:bodyPr>
          <a:lstStyle/>
          <a:p>
            <a:pPr marL="30128">
              <a:spcBef>
                <a:spcPts val="249"/>
              </a:spcBef>
            </a:pPr>
            <a:r>
              <a:rPr sz="3558" spc="-534" dirty="0">
                <a:solidFill>
                  <a:srgbClr val="5272AF"/>
                </a:solidFill>
                <a:latin typeface="Arial"/>
                <a:cs typeface="Arial"/>
              </a:rPr>
              <a:t>•</a:t>
            </a:r>
            <a:endParaRPr sz="3558">
              <a:latin typeface="Arial"/>
              <a:cs typeface="Arial"/>
            </a:endParaRPr>
          </a:p>
        </p:txBody>
      </p:sp>
      <p:sp>
        <p:nvSpPr>
          <p:cNvPr id="53" name="object 53"/>
          <p:cNvSpPr txBox="1"/>
          <p:nvPr/>
        </p:nvSpPr>
        <p:spPr>
          <a:xfrm>
            <a:off x="11433778" y="6323771"/>
            <a:ext cx="182273" cy="762143"/>
          </a:xfrm>
          <a:prstGeom prst="rect">
            <a:avLst/>
          </a:prstGeom>
        </p:spPr>
        <p:txBody>
          <a:bodyPr vert="horz" wrap="square" lIns="0" tIns="31634" rIns="0" bIns="0" rtlCol="0">
            <a:spAutoFit/>
          </a:bodyPr>
          <a:lstStyle/>
          <a:p>
            <a:pPr marL="30128">
              <a:spcBef>
                <a:spcPts val="249"/>
              </a:spcBef>
            </a:pPr>
            <a:r>
              <a:rPr sz="4745" spc="-712" dirty="0">
                <a:solidFill>
                  <a:srgbClr val="6495C3"/>
                </a:solidFill>
                <a:latin typeface="Times New Roman"/>
                <a:cs typeface="Times New Roman"/>
              </a:rPr>
              <a:t>•</a:t>
            </a:r>
            <a:endParaRPr sz="4745">
              <a:latin typeface="Times New Roman"/>
              <a:cs typeface="Times New Roman"/>
            </a:endParaRPr>
          </a:p>
        </p:txBody>
      </p:sp>
      <p:sp>
        <p:nvSpPr>
          <p:cNvPr id="54" name="object 54"/>
          <p:cNvSpPr txBox="1"/>
          <p:nvPr/>
        </p:nvSpPr>
        <p:spPr>
          <a:xfrm>
            <a:off x="16194757" y="5166962"/>
            <a:ext cx="476019" cy="1530156"/>
          </a:xfrm>
          <a:prstGeom prst="rect">
            <a:avLst/>
          </a:prstGeom>
        </p:spPr>
        <p:txBody>
          <a:bodyPr vert="horz" wrap="square" lIns="0" tIns="33141" rIns="0" bIns="0" rtlCol="0">
            <a:spAutoFit/>
          </a:bodyPr>
          <a:lstStyle/>
          <a:p>
            <a:pPr marL="30128">
              <a:spcBef>
                <a:spcPts val="261"/>
              </a:spcBef>
            </a:pPr>
            <a:r>
              <a:rPr sz="9726" spc="-866" dirty="0">
                <a:solidFill>
                  <a:srgbClr val="5272AF"/>
                </a:solidFill>
                <a:latin typeface="Times New Roman"/>
                <a:cs typeface="Times New Roman"/>
              </a:rPr>
              <a:t>..</a:t>
            </a:r>
            <a:endParaRPr sz="9726">
              <a:latin typeface="Times New Roman"/>
              <a:cs typeface="Times New Roman"/>
            </a:endParaRPr>
          </a:p>
        </p:txBody>
      </p:sp>
      <p:sp>
        <p:nvSpPr>
          <p:cNvPr id="55" name="object 55"/>
          <p:cNvSpPr txBox="1"/>
          <p:nvPr/>
        </p:nvSpPr>
        <p:spPr>
          <a:xfrm>
            <a:off x="15144256" y="6262119"/>
            <a:ext cx="182273" cy="652562"/>
          </a:xfrm>
          <a:prstGeom prst="rect">
            <a:avLst/>
          </a:prstGeom>
        </p:spPr>
        <p:txBody>
          <a:bodyPr vert="horz" wrap="square" lIns="0" tIns="31634" rIns="0" bIns="0" rtlCol="0">
            <a:spAutoFit/>
          </a:bodyPr>
          <a:lstStyle/>
          <a:p>
            <a:pPr marL="30128">
              <a:spcBef>
                <a:spcPts val="249"/>
              </a:spcBef>
            </a:pPr>
            <a:r>
              <a:rPr sz="4033" spc="-463" dirty="0">
                <a:solidFill>
                  <a:srgbClr val="6495C3"/>
                </a:solidFill>
                <a:latin typeface="Arial"/>
                <a:cs typeface="Arial"/>
              </a:rPr>
              <a:t>•</a:t>
            </a:r>
            <a:endParaRPr sz="4033">
              <a:latin typeface="Arial"/>
              <a:cs typeface="Arial"/>
            </a:endParaRPr>
          </a:p>
        </p:txBody>
      </p:sp>
      <p:sp>
        <p:nvSpPr>
          <p:cNvPr id="56" name="object 56"/>
          <p:cNvSpPr txBox="1"/>
          <p:nvPr/>
        </p:nvSpPr>
        <p:spPr>
          <a:xfrm>
            <a:off x="16853873" y="5807619"/>
            <a:ext cx="454930" cy="1017597"/>
          </a:xfrm>
          <a:prstGeom prst="rect">
            <a:avLst/>
          </a:prstGeom>
        </p:spPr>
        <p:txBody>
          <a:bodyPr vert="horz" wrap="square" lIns="0" tIns="31634" rIns="0" bIns="0" rtlCol="0">
            <a:spAutoFit/>
          </a:bodyPr>
          <a:lstStyle/>
          <a:p>
            <a:pPr marL="90385">
              <a:spcBef>
                <a:spcPts val="249"/>
              </a:spcBef>
            </a:pPr>
            <a:r>
              <a:rPr sz="4982" spc="-1208" baseline="11904" dirty="0">
                <a:solidFill>
                  <a:srgbClr val="5272AF"/>
                </a:solidFill>
                <a:latin typeface="Arial"/>
                <a:cs typeface="Arial"/>
              </a:rPr>
              <a:t>•</a:t>
            </a:r>
            <a:r>
              <a:rPr sz="6405" spc="-807" dirty="0">
                <a:solidFill>
                  <a:srgbClr val="6495C3"/>
                </a:solidFill>
                <a:latin typeface="Times New Roman"/>
                <a:cs typeface="Times New Roman"/>
              </a:rPr>
              <a:t>..</a:t>
            </a:r>
            <a:endParaRPr sz="6405">
              <a:latin typeface="Times New Roman"/>
              <a:cs typeface="Times New Roman"/>
            </a:endParaRPr>
          </a:p>
        </p:txBody>
      </p:sp>
      <p:sp>
        <p:nvSpPr>
          <p:cNvPr id="57" name="object 57"/>
          <p:cNvSpPr txBox="1"/>
          <p:nvPr/>
        </p:nvSpPr>
        <p:spPr>
          <a:xfrm>
            <a:off x="16735425" y="5956300"/>
            <a:ext cx="207882" cy="1128701"/>
          </a:xfrm>
          <a:prstGeom prst="rect">
            <a:avLst/>
          </a:prstGeom>
        </p:spPr>
        <p:txBody>
          <a:bodyPr vert="horz" wrap="square" lIns="0" tIns="33141" rIns="0" bIns="0" rtlCol="0">
            <a:spAutoFit/>
          </a:bodyPr>
          <a:lstStyle/>
          <a:p>
            <a:pPr marL="30128">
              <a:spcBef>
                <a:spcPts val="261"/>
              </a:spcBef>
            </a:pPr>
            <a:r>
              <a:rPr sz="7117" spc="-629" dirty="0">
                <a:solidFill>
                  <a:srgbClr val="6495C3"/>
                </a:solidFill>
                <a:latin typeface="Times New Roman"/>
                <a:cs typeface="Times New Roman"/>
              </a:rPr>
              <a:t>,</a:t>
            </a:r>
            <a:endParaRPr sz="7117">
              <a:latin typeface="Times New Roman"/>
              <a:cs typeface="Times New Roman"/>
            </a:endParaRPr>
          </a:p>
        </p:txBody>
      </p:sp>
      <p:sp>
        <p:nvSpPr>
          <p:cNvPr id="58" name="object 58"/>
          <p:cNvSpPr txBox="1"/>
          <p:nvPr/>
        </p:nvSpPr>
        <p:spPr>
          <a:xfrm>
            <a:off x="5651013" y="7999146"/>
            <a:ext cx="322368" cy="1420767"/>
          </a:xfrm>
          <a:prstGeom prst="rect">
            <a:avLst/>
          </a:prstGeom>
        </p:spPr>
        <p:txBody>
          <a:bodyPr vert="horz" wrap="square" lIns="0" tIns="33141" rIns="0" bIns="0" rtlCol="0">
            <a:spAutoFit/>
          </a:bodyPr>
          <a:lstStyle/>
          <a:p>
            <a:pPr marL="30128">
              <a:spcBef>
                <a:spcPts val="261"/>
              </a:spcBef>
            </a:pPr>
            <a:r>
              <a:rPr sz="9015" spc="-1103" dirty="0">
                <a:solidFill>
                  <a:srgbClr val="5272AF"/>
                </a:solidFill>
                <a:latin typeface="Times New Roman"/>
                <a:cs typeface="Times New Roman"/>
              </a:rPr>
              <a:t>•</a:t>
            </a:r>
            <a:endParaRPr sz="9015">
              <a:latin typeface="Times New Roman"/>
              <a:cs typeface="Times New Roman"/>
            </a:endParaRPr>
          </a:p>
        </p:txBody>
      </p:sp>
      <p:sp>
        <p:nvSpPr>
          <p:cNvPr id="59" name="object 59"/>
          <p:cNvSpPr txBox="1"/>
          <p:nvPr/>
        </p:nvSpPr>
        <p:spPr>
          <a:xfrm>
            <a:off x="16170170" y="9082820"/>
            <a:ext cx="263618" cy="1108841"/>
          </a:xfrm>
          <a:prstGeom prst="rect">
            <a:avLst/>
          </a:prstGeom>
        </p:spPr>
        <p:txBody>
          <a:bodyPr vert="horz" wrap="square" lIns="0" tIns="31634" rIns="0" bIns="0" rtlCol="0">
            <a:spAutoFit/>
          </a:bodyPr>
          <a:lstStyle/>
          <a:p>
            <a:pPr marL="30128">
              <a:spcBef>
                <a:spcPts val="249"/>
              </a:spcBef>
            </a:pPr>
            <a:r>
              <a:rPr sz="6998" spc="-854" dirty="0">
                <a:solidFill>
                  <a:srgbClr val="28ACBA"/>
                </a:solidFill>
                <a:latin typeface="Arial"/>
                <a:cs typeface="Arial"/>
              </a:rPr>
              <a:t>•</a:t>
            </a:r>
            <a:endParaRPr sz="6998">
              <a:latin typeface="Arial"/>
              <a:cs typeface="Arial"/>
            </a:endParaRPr>
          </a:p>
        </p:txBody>
      </p:sp>
      <p:sp>
        <p:nvSpPr>
          <p:cNvPr id="60" name="object 4">
            <a:extLst>
              <a:ext uri="{FF2B5EF4-FFF2-40B4-BE49-F238E27FC236}">
                <a16:creationId xmlns:a16="http://schemas.microsoft.com/office/drawing/2014/main" id="{8B1AA552-0A57-357B-BE7D-65CDC58A88FB}"/>
              </a:ext>
            </a:extLst>
          </p:cNvPr>
          <p:cNvSpPr/>
          <p:nvPr/>
        </p:nvSpPr>
        <p:spPr>
          <a:xfrm>
            <a:off x="625422" y="469900"/>
            <a:ext cx="16807664" cy="4089432"/>
          </a:xfrm>
          <a:custGeom>
            <a:avLst/>
            <a:gdLst/>
            <a:ahLst/>
            <a:cxnLst/>
            <a:rect l="l" t="t" r="r" b="b"/>
            <a:pathLst>
              <a:path w="4320540" h="2301875">
                <a:moveTo>
                  <a:pt x="4266006" y="0"/>
                </a:moveTo>
                <a:lnTo>
                  <a:pt x="54000" y="0"/>
                </a:lnTo>
                <a:lnTo>
                  <a:pt x="32982" y="4244"/>
                </a:lnTo>
                <a:lnTo>
                  <a:pt x="15817" y="15819"/>
                </a:lnTo>
                <a:lnTo>
                  <a:pt x="4244" y="32988"/>
                </a:lnTo>
                <a:lnTo>
                  <a:pt x="0" y="54013"/>
                </a:lnTo>
                <a:lnTo>
                  <a:pt x="0" y="2247798"/>
                </a:lnTo>
                <a:lnTo>
                  <a:pt x="4244" y="2268821"/>
                </a:lnTo>
                <a:lnTo>
                  <a:pt x="15817" y="2285985"/>
                </a:lnTo>
                <a:lnTo>
                  <a:pt x="32982" y="2297556"/>
                </a:lnTo>
                <a:lnTo>
                  <a:pt x="54000" y="2301798"/>
                </a:lnTo>
                <a:lnTo>
                  <a:pt x="4266006" y="2301798"/>
                </a:lnTo>
                <a:lnTo>
                  <a:pt x="4287023" y="2297556"/>
                </a:lnTo>
                <a:lnTo>
                  <a:pt x="4304188" y="2285985"/>
                </a:lnTo>
                <a:lnTo>
                  <a:pt x="4315762" y="2268821"/>
                </a:lnTo>
                <a:lnTo>
                  <a:pt x="4320006" y="2247798"/>
                </a:lnTo>
                <a:lnTo>
                  <a:pt x="4320006" y="54013"/>
                </a:lnTo>
                <a:lnTo>
                  <a:pt x="4315762" y="32988"/>
                </a:lnTo>
                <a:lnTo>
                  <a:pt x="4304188" y="15819"/>
                </a:lnTo>
                <a:lnTo>
                  <a:pt x="4287023" y="4244"/>
                </a:lnTo>
                <a:lnTo>
                  <a:pt x="4266006" y="0"/>
                </a:lnTo>
                <a:close/>
              </a:path>
            </a:pathLst>
          </a:custGeom>
          <a:solidFill>
            <a:srgbClr val="F8F8F8"/>
          </a:solidFill>
        </p:spPr>
        <p:txBody>
          <a:bodyPr wrap="square" lIns="0" tIns="0" rIns="0" bIns="0" rtlCol="0"/>
          <a:lstStyle/>
          <a:p>
            <a:endParaRPr/>
          </a:p>
        </p:txBody>
      </p:sp>
      <p:sp>
        <p:nvSpPr>
          <p:cNvPr id="62" name="object 5">
            <a:extLst>
              <a:ext uri="{FF2B5EF4-FFF2-40B4-BE49-F238E27FC236}">
                <a16:creationId xmlns:a16="http://schemas.microsoft.com/office/drawing/2014/main" id="{296B2C42-BB6C-F528-62E8-247F17AAD304}"/>
              </a:ext>
            </a:extLst>
          </p:cNvPr>
          <p:cNvSpPr/>
          <p:nvPr/>
        </p:nvSpPr>
        <p:spPr>
          <a:xfrm>
            <a:off x="691336" y="5005785"/>
            <a:ext cx="16675206" cy="4836715"/>
          </a:xfrm>
          <a:custGeom>
            <a:avLst/>
            <a:gdLst/>
            <a:ahLst/>
            <a:cxnLst/>
            <a:rect l="l" t="t" r="r" b="b"/>
            <a:pathLst>
              <a:path w="4320540" h="2973704">
                <a:moveTo>
                  <a:pt x="4266006" y="0"/>
                </a:moveTo>
                <a:lnTo>
                  <a:pt x="54000" y="0"/>
                </a:lnTo>
                <a:lnTo>
                  <a:pt x="32982" y="4244"/>
                </a:lnTo>
                <a:lnTo>
                  <a:pt x="15817" y="15819"/>
                </a:lnTo>
                <a:lnTo>
                  <a:pt x="4244" y="32988"/>
                </a:lnTo>
                <a:lnTo>
                  <a:pt x="0" y="54013"/>
                </a:lnTo>
                <a:lnTo>
                  <a:pt x="0" y="2919615"/>
                </a:lnTo>
                <a:lnTo>
                  <a:pt x="4244" y="2940628"/>
                </a:lnTo>
                <a:lnTo>
                  <a:pt x="15817" y="2957793"/>
                </a:lnTo>
                <a:lnTo>
                  <a:pt x="32982" y="2969370"/>
                </a:lnTo>
                <a:lnTo>
                  <a:pt x="54000" y="2973616"/>
                </a:lnTo>
                <a:lnTo>
                  <a:pt x="4266006" y="2973616"/>
                </a:lnTo>
                <a:lnTo>
                  <a:pt x="4287023" y="2969370"/>
                </a:lnTo>
                <a:lnTo>
                  <a:pt x="4304188" y="2957793"/>
                </a:lnTo>
                <a:lnTo>
                  <a:pt x="4315762" y="2940628"/>
                </a:lnTo>
                <a:lnTo>
                  <a:pt x="4320006" y="2919615"/>
                </a:lnTo>
                <a:lnTo>
                  <a:pt x="4320006" y="54013"/>
                </a:lnTo>
                <a:lnTo>
                  <a:pt x="4315762" y="32988"/>
                </a:lnTo>
                <a:lnTo>
                  <a:pt x="4304188" y="15819"/>
                </a:lnTo>
                <a:lnTo>
                  <a:pt x="4287023" y="4244"/>
                </a:lnTo>
                <a:lnTo>
                  <a:pt x="4266006" y="0"/>
                </a:lnTo>
                <a:close/>
              </a:path>
            </a:pathLst>
          </a:custGeom>
          <a:solidFill>
            <a:srgbClr val="F8F8F8"/>
          </a:solidFill>
        </p:spPr>
        <p:txBody>
          <a:bodyPr wrap="square" lIns="0" tIns="0" rIns="0" bIns="0" rtlCol="0"/>
          <a:lstStyle/>
          <a:p>
            <a:endParaRPr/>
          </a:p>
        </p:txBody>
      </p:sp>
      <p:sp>
        <p:nvSpPr>
          <p:cNvPr id="63" name="object 6">
            <a:extLst>
              <a:ext uri="{FF2B5EF4-FFF2-40B4-BE49-F238E27FC236}">
                <a16:creationId xmlns:a16="http://schemas.microsoft.com/office/drawing/2014/main" id="{3EEA1323-140C-ADCC-F978-58891DB9EFED}"/>
              </a:ext>
            </a:extLst>
          </p:cNvPr>
          <p:cNvSpPr txBox="1"/>
          <p:nvPr/>
        </p:nvSpPr>
        <p:spPr>
          <a:xfrm>
            <a:off x="898036" y="590269"/>
            <a:ext cx="16535050" cy="3738617"/>
          </a:xfrm>
          <a:prstGeom prst="rect">
            <a:avLst/>
          </a:prstGeom>
        </p:spPr>
        <p:txBody>
          <a:bodyPr vert="horz" wrap="square" lIns="0" tIns="30128" rIns="0" bIns="0" rtlCol="0">
            <a:spAutoFit/>
          </a:bodyPr>
          <a:lstStyle/>
          <a:p>
            <a:pPr marL="90385">
              <a:spcBef>
                <a:spcPts val="237"/>
              </a:spcBef>
            </a:pPr>
            <a:r>
              <a:rPr sz="4400" b="1" dirty="0">
                <a:solidFill>
                  <a:srgbClr val="1F7F85"/>
                </a:solidFill>
                <a:latin typeface="Calibri"/>
                <a:cs typeface="Calibri"/>
              </a:rPr>
              <a:t>We</a:t>
            </a:r>
            <a:r>
              <a:rPr sz="4400" b="1" spc="95" dirty="0">
                <a:solidFill>
                  <a:srgbClr val="1F7F85"/>
                </a:solidFill>
                <a:latin typeface="Calibri"/>
                <a:cs typeface="Calibri"/>
              </a:rPr>
              <a:t> </a:t>
            </a:r>
            <a:r>
              <a:rPr sz="4400" b="1" dirty="0">
                <a:solidFill>
                  <a:srgbClr val="1F7F85"/>
                </a:solidFill>
                <a:latin typeface="Calibri"/>
                <a:cs typeface="Calibri"/>
              </a:rPr>
              <a:t>advocate</a:t>
            </a:r>
            <a:r>
              <a:rPr sz="4400" b="1" spc="107" dirty="0">
                <a:solidFill>
                  <a:srgbClr val="1F7F85"/>
                </a:solidFill>
                <a:latin typeface="Calibri"/>
                <a:cs typeface="Calibri"/>
              </a:rPr>
              <a:t> </a:t>
            </a:r>
            <a:r>
              <a:rPr sz="4400" b="1" spc="270" dirty="0">
                <a:solidFill>
                  <a:srgbClr val="1F7F85"/>
                </a:solidFill>
                <a:latin typeface="Calibri"/>
                <a:cs typeface="Calibri"/>
              </a:rPr>
              <a:t>…</a:t>
            </a:r>
            <a:endParaRPr sz="4400" dirty="0">
              <a:latin typeface="Calibri"/>
              <a:cs typeface="Calibri"/>
            </a:endParaRPr>
          </a:p>
          <a:p>
            <a:pPr marL="516696" indent="-427821">
              <a:spcBef>
                <a:spcPts val="600"/>
              </a:spcBef>
              <a:buClr>
                <a:srgbClr val="1F7F85"/>
              </a:buClr>
              <a:buSzPct val="90000"/>
              <a:buFont typeface="Calibri"/>
              <a:buChar char="—"/>
              <a:tabLst>
                <a:tab pos="518205" algn="l"/>
              </a:tabLst>
            </a:pPr>
            <a:r>
              <a:rPr sz="2800" spc="-24" dirty="0">
                <a:latin typeface="Cambria"/>
                <a:cs typeface="Cambria"/>
              </a:rPr>
              <a:t>Life-</a:t>
            </a:r>
            <a:r>
              <a:rPr sz="2800" dirty="0">
                <a:latin typeface="Cambria"/>
                <a:cs typeface="Cambria"/>
              </a:rPr>
              <a:t>long,</a:t>
            </a:r>
            <a:r>
              <a:rPr sz="2800" spc="107" dirty="0">
                <a:latin typeface="Cambria"/>
                <a:cs typeface="Cambria"/>
              </a:rPr>
              <a:t> </a:t>
            </a:r>
            <a:r>
              <a:rPr sz="2800" dirty="0">
                <a:latin typeface="Cambria"/>
                <a:cs typeface="Cambria"/>
              </a:rPr>
              <a:t>good</a:t>
            </a:r>
            <a:r>
              <a:rPr sz="2800" spc="107" dirty="0">
                <a:latin typeface="Cambria"/>
                <a:cs typeface="Cambria"/>
              </a:rPr>
              <a:t> </a:t>
            </a:r>
            <a:r>
              <a:rPr sz="2800" dirty="0">
                <a:latin typeface="Cambria"/>
                <a:cs typeface="Cambria"/>
              </a:rPr>
              <a:t>brain</a:t>
            </a:r>
            <a:r>
              <a:rPr sz="2800" spc="107" dirty="0">
                <a:latin typeface="Cambria"/>
                <a:cs typeface="Cambria"/>
              </a:rPr>
              <a:t> </a:t>
            </a:r>
            <a:r>
              <a:rPr sz="2800" dirty="0">
                <a:latin typeface="Cambria"/>
                <a:cs typeface="Cambria"/>
              </a:rPr>
              <a:t>health,</a:t>
            </a:r>
            <a:r>
              <a:rPr sz="2800" spc="107" dirty="0">
                <a:latin typeface="Cambria"/>
                <a:cs typeface="Cambria"/>
              </a:rPr>
              <a:t> </a:t>
            </a:r>
            <a:r>
              <a:rPr sz="2800" dirty="0">
                <a:latin typeface="Cambria"/>
                <a:cs typeface="Cambria"/>
              </a:rPr>
              <a:t>prevention</a:t>
            </a:r>
            <a:r>
              <a:rPr sz="2800" spc="107" dirty="0">
                <a:latin typeface="Cambria"/>
                <a:cs typeface="Cambria"/>
              </a:rPr>
              <a:t> </a:t>
            </a:r>
            <a:r>
              <a:rPr sz="2800" dirty="0">
                <a:latin typeface="Cambria"/>
                <a:cs typeface="Cambria"/>
              </a:rPr>
              <a:t>and</a:t>
            </a:r>
            <a:r>
              <a:rPr sz="2800" spc="119" dirty="0">
                <a:latin typeface="Cambria"/>
                <a:cs typeface="Cambria"/>
              </a:rPr>
              <a:t> </a:t>
            </a:r>
            <a:r>
              <a:rPr sz="2800" spc="-47" dirty="0">
                <a:latin typeface="Cambria"/>
                <a:cs typeface="Cambria"/>
              </a:rPr>
              <a:t>better</a:t>
            </a:r>
            <a:r>
              <a:rPr sz="2800" spc="107" dirty="0">
                <a:latin typeface="Cambria"/>
                <a:cs typeface="Cambria"/>
              </a:rPr>
              <a:t> </a:t>
            </a:r>
            <a:r>
              <a:rPr sz="2800" dirty="0">
                <a:latin typeface="Cambria"/>
                <a:cs typeface="Cambria"/>
              </a:rPr>
              <a:t>quality</a:t>
            </a:r>
            <a:r>
              <a:rPr sz="2800" spc="107" dirty="0">
                <a:latin typeface="Cambria"/>
                <a:cs typeface="Cambria"/>
              </a:rPr>
              <a:t> </a:t>
            </a:r>
            <a:r>
              <a:rPr sz="2800" dirty="0">
                <a:latin typeface="Cambria"/>
                <a:cs typeface="Cambria"/>
              </a:rPr>
              <a:t>of</a:t>
            </a:r>
            <a:r>
              <a:rPr sz="2800" spc="107" dirty="0">
                <a:latin typeface="Cambria"/>
                <a:cs typeface="Cambria"/>
              </a:rPr>
              <a:t> </a:t>
            </a:r>
            <a:r>
              <a:rPr sz="2800" spc="-24" dirty="0">
                <a:latin typeface="Cambria"/>
                <a:cs typeface="Cambria"/>
              </a:rPr>
              <a:t>life,</a:t>
            </a:r>
            <a:endParaRPr sz="2800" dirty="0">
              <a:latin typeface="Cambria"/>
              <a:cs typeface="Cambria"/>
            </a:endParaRPr>
          </a:p>
          <a:p>
            <a:pPr marL="516696" marR="134071" indent="-427821">
              <a:lnSpc>
                <a:spcPct val="108300"/>
              </a:lnSpc>
              <a:spcBef>
                <a:spcPts val="600"/>
              </a:spcBef>
              <a:buClr>
                <a:srgbClr val="1F7F85"/>
              </a:buClr>
              <a:buSzPct val="90000"/>
              <a:buFont typeface="Calibri"/>
              <a:buChar char="—"/>
              <a:tabLst>
                <a:tab pos="518205" algn="l"/>
              </a:tabLst>
            </a:pPr>
            <a:r>
              <a:rPr sz="2800" spc="-24" dirty="0">
                <a:latin typeface="Cambria"/>
                <a:cs typeface="Cambria"/>
              </a:rPr>
              <a:t>Patient-oriented</a:t>
            </a:r>
            <a:r>
              <a:rPr sz="2800" spc="24" dirty="0">
                <a:latin typeface="Cambria"/>
                <a:cs typeface="Cambria"/>
              </a:rPr>
              <a:t> </a:t>
            </a:r>
            <a:r>
              <a:rPr sz="2800" dirty="0">
                <a:latin typeface="Cambria"/>
                <a:cs typeface="Cambria"/>
              </a:rPr>
              <a:t>health</a:t>
            </a:r>
            <a:r>
              <a:rPr sz="2800" spc="36" dirty="0">
                <a:latin typeface="Cambria"/>
                <a:cs typeface="Cambria"/>
              </a:rPr>
              <a:t> </a:t>
            </a:r>
            <a:r>
              <a:rPr sz="2800" dirty="0">
                <a:latin typeface="Cambria"/>
                <a:cs typeface="Cambria"/>
              </a:rPr>
              <a:t>and</a:t>
            </a:r>
            <a:r>
              <a:rPr sz="2800" spc="36" dirty="0">
                <a:latin typeface="Cambria"/>
                <a:cs typeface="Cambria"/>
              </a:rPr>
              <a:t> </a:t>
            </a:r>
            <a:r>
              <a:rPr sz="2800" dirty="0">
                <a:latin typeface="Cambria"/>
                <a:cs typeface="Cambria"/>
              </a:rPr>
              <a:t>care</a:t>
            </a:r>
            <a:r>
              <a:rPr sz="2800" spc="24" dirty="0">
                <a:latin typeface="Cambria"/>
                <a:cs typeface="Cambria"/>
              </a:rPr>
              <a:t> </a:t>
            </a:r>
            <a:r>
              <a:rPr sz="2800" dirty="0">
                <a:latin typeface="Cambria"/>
                <a:cs typeface="Cambria"/>
              </a:rPr>
              <a:t>services</a:t>
            </a:r>
            <a:r>
              <a:rPr sz="2800" spc="36" dirty="0">
                <a:latin typeface="Cambria"/>
                <a:cs typeface="Cambria"/>
              </a:rPr>
              <a:t> </a:t>
            </a:r>
            <a:r>
              <a:rPr sz="2800" dirty="0">
                <a:latin typeface="Cambria"/>
                <a:cs typeface="Cambria"/>
              </a:rPr>
              <a:t>that</a:t>
            </a:r>
            <a:r>
              <a:rPr sz="2800" spc="36" dirty="0">
                <a:latin typeface="Cambria"/>
                <a:cs typeface="Cambria"/>
              </a:rPr>
              <a:t> </a:t>
            </a:r>
            <a:r>
              <a:rPr sz="2800" dirty="0">
                <a:latin typeface="Cambria"/>
                <a:cs typeface="Cambria"/>
              </a:rPr>
              <a:t>also</a:t>
            </a:r>
            <a:r>
              <a:rPr sz="2800" spc="24" dirty="0">
                <a:latin typeface="Cambria"/>
                <a:cs typeface="Cambria"/>
              </a:rPr>
              <a:t> </a:t>
            </a:r>
            <a:r>
              <a:rPr sz="2800" dirty="0">
                <a:latin typeface="Cambria"/>
                <a:cs typeface="Cambria"/>
              </a:rPr>
              <a:t>consider</a:t>
            </a:r>
            <a:r>
              <a:rPr sz="2800" spc="36" dirty="0">
                <a:latin typeface="Cambria"/>
                <a:cs typeface="Cambria"/>
              </a:rPr>
              <a:t> </a:t>
            </a:r>
            <a:r>
              <a:rPr sz="2800" dirty="0">
                <a:latin typeface="Cambria"/>
                <a:cs typeface="Cambria"/>
              </a:rPr>
              <a:t>the</a:t>
            </a:r>
            <a:r>
              <a:rPr sz="2800" spc="24" dirty="0">
                <a:latin typeface="Cambria"/>
                <a:cs typeface="Cambria"/>
              </a:rPr>
              <a:t> </a:t>
            </a:r>
            <a:r>
              <a:rPr sz="2800" spc="-59" dirty="0">
                <a:latin typeface="Cambria"/>
                <a:cs typeface="Cambria"/>
              </a:rPr>
              <a:t>en-</a:t>
            </a:r>
            <a:r>
              <a:rPr sz="2800" spc="-24" dirty="0">
                <a:latin typeface="Cambria"/>
                <a:cs typeface="Cambria"/>
              </a:rPr>
              <a:t> vironment</a:t>
            </a:r>
            <a:r>
              <a:rPr sz="2800" spc="12" dirty="0">
                <a:latin typeface="Cambria"/>
                <a:cs typeface="Cambria"/>
              </a:rPr>
              <a:t> </a:t>
            </a:r>
            <a:r>
              <a:rPr sz="2800" dirty="0">
                <a:latin typeface="Cambria"/>
                <a:cs typeface="Cambria"/>
              </a:rPr>
              <a:t>of</a:t>
            </a:r>
            <a:r>
              <a:rPr sz="2800" spc="24" dirty="0">
                <a:latin typeface="Cambria"/>
                <a:cs typeface="Cambria"/>
              </a:rPr>
              <a:t> </a:t>
            </a:r>
            <a:r>
              <a:rPr sz="2800" dirty="0">
                <a:latin typeface="Cambria"/>
                <a:cs typeface="Cambria"/>
              </a:rPr>
              <a:t>patients</a:t>
            </a:r>
            <a:r>
              <a:rPr sz="2800" spc="24" dirty="0">
                <a:latin typeface="Cambria"/>
                <a:cs typeface="Cambria"/>
              </a:rPr>
              <a:t> </a:t>
            </a:r>
            <a:r>
              <a:rPr sz="2800" dirty="0">
                <a:latin typeface="Cambria"/>
                <a:cs typeface="Cambria"/>
              </a:rPr>
              <a:t>and</a:t>
            </a:r>
            <a:r>
              <a:rPr sz="2800" spc="24" dirty="0">
                <a:latin typeface="Cambria"/>
                <a:cs typeface="Cambria"/>
              </a:rPr>
              <a:t> </a:t>
            </a:r>
            <a:r>
              <a:rPr sz="2800" dirty="0">
                <a:latin typeface="Cambria"/>
                <a:cs typeface="Cambria"/>
              </a:rPr>
              <a:t>their</a:t>
            </a:r>
            <a:r>
              <a:rPr sz="2800" spc="24" dirty="0">
                <a:latin typeface="Cambria"/>
                <a:cs typeface="Cambria"/>
              </a:rPr>
              <a:t> </a:t>
            </a:r>
            <a:r>
              <a:rPr sz="2800" spc="-24" dirty="0">
                <a:latin typeface="Cambria"/>
                <a:cs typeface="Cambria"/>
              </a:rPr>
              <a:t>relatives,</a:t>
            </a:r>
            <a:endParaRPr sz="2800" dirty="0">
              <a:latin typeface="Cambria"/>
              <a:cs typeface="Cambria"/>
            </a:endParaRPr>
          </a:p>
          <a:p>
            <a:pPr marL="516696" marR="72308" indent="-427821">
              <a:lnSpc>
                <a:spcPct val="108300"/>
              </a:lnSpc>
              <a:spcBef>
                <a:spcPts val="600"/>
              </a:spcBef>
              <a:buClr>
                <a:srgbClr val="1F7F85"/>
              </a:buClr>
              <a:buSzPct val="90000"/>
              <a:buFont typeface="Calibri"/>
              <a:buChar char="—"/>
              <a:tabLst>
                <a:tab pos="518205" algn="l"/>
              </a:tabLst>
            </a:pPr>
            <a:r>
              <a:rPr sz="2800" dirty="0">
                <a:latin typeface="Cambria"/>
                <a:cs typeface="Cambria"/>
              </a:rPr>
              <a:t>Good</a:t>
            </a:r>
            <a:r>
              <a:rPr sz="2800" spc="-12" dirty="0">
                <a:latin typeface="Cambria"/>
                <a:cs typeface="Cambria"/>
              </a:rPr>
              <a:t> </a:t>
            </a:r>
            <a:r>
              <a:rPr sz="2800" dirty="0">
                <a:latin typeface="Cambria"/>
                <a:cs typeface="Cambria"/>
              </a:rPr>
              <a:t>care and the best possible participation right</a:t>
            </a:r>
            <a:r>
              <a:rPr sz="2800" spc="-12" dirty="0">
                <a:latin typeface="Cambria"/>
                <a:cs typeface="Cambria"/>
              </a:rPr>
              <a:t> </a:t>
            </a:r>
            <a:r>
              <a:rPr sz="2800" dirty="0">
                <a:latin typeface="Cambria"/>
                <a:cs typeface="Cambria"/>
              </a:rPr>
              <a:t>from the </a:t>
            </a:r>
            <a:r>
              <a:rPr sz="2800" spc="-24" dirty="0">
                <a:latin typeface="Cambria"/>
                <a:cs typeface="Cambria"/>
              </a:rPr>
              <a:t>start</a:t>
            </a:r>
            <a:r>
              <a:rPr sz="2800" dirty="0">
                <a:latin typeface="Cambria"/>
                <a:cs typeface="Cambria"/>
              </a:rPr>
              <a:t> </a:t>
            </a:r>
            <a:r>
              <a:rPr sz="2800" spc="-59" dirty="0">
                <a:latin typeface="Cambria"/>
                <a:cs typeface="Cambria"/>
              </a:rPr>
              <a:t>of</a:t>
            </a:r>
            <a:r>
              <a:rPr sz="2800" dirty="0">
                <a:latin typeface="Cambria"/>
                <a:cs typeface="Cambria"/>
              </a:rPr>
              <a:t> symptoms</a:t>
            </a:r>
            <a:r>
              <a:rPr sz="2800" spc="71" dirty="0">
                <a:latin typeface="Cambria"/>
                <a:cs typeface="Cambria"/>
              </a:rPr>
              <a:t> </a:t>
            </a:r>
            <a:r>
              <a:rPr sz="2800" dirty="0">
                <a:latin typeface="Cambria"/>
                <a:cs typeface="Cambria"/>
              </a:rPr>
              <a:t>to</a:t>
            </a:r>
            <a:r>
              <a:rPr sz="2800" spc="71" dirty="0">
                <a:latin typeface="Cambria"/>
                <a:cs typeface="Cambria"/>
              </a:rPr>
              <a:t> </a:t>
            </a:r>
            <a:r>
              <a:rPr sz="2800" dirty="0">
                <a:latin typeface="Cambria"/>
                <a:cs typeface="Cambria"/>
              </a:rPr>
              <a:t>diagnosis,</a:t>
            </a:r>
            <a:r>
              <a:rPr sz="2800" spc="71" dirty="0">
                <a:latin typeface="Cambria"/>
                <a:cs typeface="Cambria"/>
              </a:rPr>
              <a:t> </a:t>
            </a:r>
            <a:r>
              <a:rPr sz="2800" spc="-24" dirty="0">
                <a:latin typeface="Cambria"/>
                <a:cs typeface="Cambria"/>
              </a:rPr>
              <a:t>treatment</a:t>
            </a:r>
            <a:r>
              <a:rPr sz="2800" spc="71" dirty="0">
                <a:latin typeface="Cambria"/>
                <a:cs typeface="Cambria"/>
              </a:rPr>
              <a:t> </a:t>
            </a:r>
            <a:r>
              <a:rPr sz="2800" dirty="0">
                <a:latin typeface="Cambria"/>
                <a:cs typeface="Cambria"/>
              </a:rPr>
              <a:t>and</a:t>
            </a:r>
            <a:r>
              <a:rPr sz="2800" spc="71" dirty="0">
                <a:latin typeface="Cambria"/>
                <a:cs typeface="Cambria"/>
              </a:rPr>
              <a:t> </a:t>
            </a:r>
            <a:r>
              <a:rPr sz="2800" spc="-24" dirty="0">
                <a:latin typeface="Cambria"/>
                <a:cs typeface="Cambria"/>
              </a:rPr>
              <a:t>rehabilitation</a:t>
            </a:r>
            <a:endParaRPr sz="2800" dirty="0">
              <a:latin typeface="Cambria"/>
              <a:cs typeface="Cambria"/>
            </a:endParaRPr>
          </a:p>
          <a:p>
            <a:pPr marL="516696" indent="-427821">
              <a:spcBef>
                <a:spcPts val="600"/>
              </a:spcBef>
              <a:buClr>
                <a:srgbClr val="1F7F85"/>
              </a:buClr>
              <a:buSzPct val="90000"/>
              <a:buFont typeface="Calibri"/>
              <a:buChar char="—"/>
              <a:tabLst>
                <a:tab pos="518205" algn="l"/>
              </a:tabLst>
            </a:pPr>
            <a:r>
              <a:rPr sz="2800" spc="-24" dirty="0">
                <a:latin typeface="Cambria"/>
                <a:cs typeface="Cambria"/>
              </a:rPr>
              <a:t>Improved</a:t>
            </a:r>
            <a:r>
              <a:rPr sz="2800" spc="36" dirty="0">
                <a:latin typeface="Cambria"/>
                <a:cs typeface="Cambria"/>
              </a:rPr>
              <a:t> </a:t>
            </a:r>
            <a:r>
              <a:rPr sz="2800" dirty="0">
                <a:latin typeface="Cambria"/>
                <a:cs typeface="Cambria"/>
              </a:rPr>
              <a:t>knowledge</a:t>
            </a:r>
            <a:r>
              <a:rPr sz="2800" spc="47" dirty="0">
                <a:latin typeface="Cambria"/>
                <a:cs typeface="Cambria"/>
              </a:rPr>
              <a:t> </a:t>
            </a:r>
            <a:r>
              <a:rPr sz="2800" dirty="0">
                <a:latin typeface="Cambria"/>
                <a:cs typeface="Cambria"/>
              </a:rPr>
              <a:t>and</a:t>
            </a:r>
            <a:r>
              <a:rPr sz="2800" spc="47" dirty="0">
                <a:latin typeface="Cambria"/>
                <a:cs typeface="Cambria"/>
              </a:rPr>
              <a:t> </a:t>
            </a:r>
            <a:r>
              <a:rPr sz="2800" dirty="0">
                <a:latin typeface="Cambria"/>
                <a:cs typeface="Cambria"/>
              </a:rPr>
              <a:t>quality</a:t>
            </a:r>
            <a:r>
              <a:rPr sz="2800" spc="47" dirty="0">
                <a:latin typeface="Cambria"/>
                <a:cs typeface="Cambria"/>
              </a:rPr>
              <a:t> </a:t>
            </a:r>
            <a:r>
              <a:rPr sz="2800" dirty="0">
                <a:latin typeface="Cambria"/>
                <a:cs typeface="Cambria"/>
              </a:rPr>
              <a:t>through</a:t>
            </a:r>
            <a:r>
              <a:rPr sz="2800" spc="47" dirty="0">
                <a:latin typeface="Cambria"/>
                <a:cs typeface="Cambria"/>
              </a:rPr>
              <a:t> </a:t>
            </a:r>
            <a:r>
              <a:rPr sz="2800" spc="-24" dirty="0">
                <a:latin typeface="Cambria"/>
                <a:cs typeface="Cambria"/>
              </a:rPr>
              <a:t>research</a:t>
            </a:r>
            <a:r>
              <a:rPr sz="2800" spc="36" dirty="0">
                <a:latin typeface="Cambria"/>
                <a:cs typeface="Cambria"/>
              </a:rPr>
              <a:t> </a:t>
            </a:r>
            <a:r>
              <a:rPr sz="2800" dirty="0">
                <a:latin typeface="Cambria"/>
                <a:cs typeface="Cambria"/>
              </a:rPr>
              <a:t>and</a:t>
            </a:r>
            <a:r>
              <a:rPr sz="2800" spc="47" dirty="0">
                <a:latin typeface="Cambria"/>
                <a:cs typeface="Cambria"/>
              </a:rPr>
              <a:t> </a:t>
            </a:r>
            <a:r>
              <a:rPr sz="2800" spc="-24" dirty="0">
                <a:latin typeface="Cambria"/>
                <a:cs typeface="Cambria"/>
              </a:rPr>
              <a:t>innovation.</a:t>
            </a:r>
            <a:endParaRPr sz="2800" dirty="0">
              <a:latin typeface="Cambria"/>
              <a:cs typeface="Cambria"/>
            </a:endParaRPr>
          </a:p>
        </p:txBody>
      </p:sp>
      <p:sp>
        <p:nvSpPr>
          <p:cNvPr id="64" name="object 7">
            <a:extLst>
              <a:ext uri="{FF2B5EF4-FFF2-40B4-BE49-F238E27FC236}">
                <a16:creationId xmlns:a16="http://schemas.microsoft.com/office/drawing/2014/main" id="{A8AD0FA3-29C2-0FA6-EF75-7BDC44A8A700}"/>
              </a:ext>
            </a:extLst>
          </p:cNvPr>
          <p:cNvSpPr txBox="1"/>
          <p:nvPr/>
        </p:nvSpPr>
        <p:spPr>
          <a:xfrm>
            <a:off x="898036" y="4927438"/>
            <a:ext cx="16326060" cy="4865720"/>
          </a:xfrm>
          <a:prstGeom prst="rect">
            <a:avLst/>
          </a:prstGeom>
        </p:spPr>
        <p:txBody>
          <a:bodyPr vert="horz" wrap="square" lIns="0" tIns="30128" rIns="0" bIns="0" rtlCol="0">
            <a:spAutoFit/>
          </a:bodyPr>
          <a:lstStyle/>
          <a:p>
            <a:pPr marL="90385">
              <a:spcBef>
                <a:spcPts val="237"/>
              </a:spcBef>
            </a:pPr>
            <a:r>
              <a:rPr sz="4400" b="1" dirty="0">
                <a:solidFill>
                  <a:srgbClr val="1F7F85"/>
                </a:solidFill>
                <a:latin typeface="Calibri"/>
                <a:cs typeface="Calibri"/>
              </a:rPr>
              <a:t>To</a:t>
            </a:r>
            <a:r>
              <a:rPr sz="4400" b="1" spc="225" dirty="0">
                <a:solidFill>
                  <a:srgbClr val="1F7F85"/>
                </a:solidFill>
                <a:latin typeface="Calibri"/>
                <a:cs typeface="Calibri"/>
              </a:rPr>
              <a:t> </a:t>
            </a:r>
            <a:r>
              <a:rPr sz="4400" b="1" dirty="0">
                <a:solidFill>
                  <a:srgbClr val="1F7F85"/>
                </a:solidFill>
                <a:latin typeface="Calibri"/>
                <a:cs typeface="Calibri"/>
              </a:rPr>
              <a:t>do</a:t>
            </a:r>
            <a:r>
              <a:rPr sz="4400" b="1" spc="225" dirty="0">
                <a:solidFill>
                  <a:srgbClr val="1F7F85"/>
                </a:solidFill>
                <a:latin typeface="Calibri"/>
                <a:cs typeface="Calibri"/>
              </a:rPr>
              <a:t> </a:t>
            </a:r>
            <a:r>
              <a:rPr sz="4400" b="1" dirty="0">
                <a:solidFill>
                  <a:srgbClr val="1F7F85"/>
                </a:solidFill>
                <a:latin typeface="Calibri"/>
                <a:cs typeface="Calibri"/>
              </a:rPr>
              <a:t>this,</a:t>
            </a:r>
            <a:r>
              <a:rPr sz="4400" b="1" spc="225" dirty="0">
                <a:solidFill>
                  <a:srgbClr val="1F7F85"/>
                </a:solidFill>
                <a:latin typeface="Calibri"/>
                <a:cs typeface="Calibri"/>
              </a:rPr>
              <a:t> </a:t>
            </a:r>
            <a:r>
              <a:rPr sz="4400" b="1" dirty="0">
                <a:solidFill>
                  <a:srgbClr val="1F7F85"/>
                </a:solidFill>
                <a:latin typeface="Calibri"/>
                <a:cs typeface="Calibri"/>
              </a:rPr>
              <a:t>we</a:t>
            </a:r>
            <a:r>
              <a:rPr sz="4400" b="1" spc="237" dirty="0">
                <a:solidFill>
                  <a:srgbClr val="1F7F85"/>
                </a:solidFill>
                <a:latin typeface="Calibri"/>
                <a:cs typeface="Calibri"/>
              </a:rPr>
              <a:t> </a:t>
            </a:r>
            <a:r>
              <a:rPr sz="4400" b="1" dirty="0">
                <a:solidFill>
                  <a:srgbClr val="1F7F85"/>
                </a:solidFill>
                <a:latin typeface="Calibri"/>
                <a:cs typeface="Calibri"/>
              </a:rPr>
              <a:t>need</a:t>
            </a:r>
            <a:r>
              <a:rPr sz="4400" b="1" spc="225" dirty="0">
                <a:solidFill>
                  <a:srgbClr val="1F7F85"/>
                </a:solidFill>
                <a:latin typeface="Calibri"/>
                <a:cs typeface="Calibri"/>
              </a:rPr>
              <a:t> </a:t>
            </a:r>
            <a:r>
              <a:rPr sz="4400" b="1" spc="270" dirty="0">
                <a:solidFill>
                  <a:srgbClr val="1F7F85"/>
                </a:solidFill>
                <a:latin typeface="Calibri"/>
                <a:cs typeface="Calibri"/>
              </a:rPr>
              <a:t>…</a:t>
            </a:r>
            <a:endParaRPr sz="4400" dirty="0">
              <a:latin typeface="Calibri"/>
              <a:cs typeface="Calibri"/>
            </a:endParaRPr>
          </a:p>
          <a:p>
            <a:pPr marL="516696" marR="495609" indent="-427821">
              <a:lnSpc>
                <a:spcPct val="108300"/>
              </a:lnSpc>
              <a:spcBef>
                <a:spcPts val="600"/>
              </a:spcBef>
              <a:buClr>
                <a:srgbClr val="1F7F85"/>
              </a:buClr>
              <a:buSzPct val="90000"/>
              <a:buFont typeface="Calibri"/>
              <a:buChar char="—"/>
              <a:tabLst>
                <a:tab pos="518205" algn="l"/>
              </a:tabLst>
            </a:pPr>
            <a:r>
              <a:rPr sz="2800" dirty="0">
                <a:latin typeface="Cambria"/>
                <a:cs typeface="Cambria"/>
              </a:rPr>
              <a:t>Political</a:t>
            </a:r>
            <a:r>
              <a:rPr sz="2800" spc="-47" dirty="0">
                <a:latin typeface="Cambria"/>
                <a:cs typeface="Cambria"/>
              </a:rPr>
              <a:t> </a:t>
            </a:r>
            <a:r>
              <a:rPr sz="2800" dirty="0">
                <a:latin typeface="Cambria"/>
                <a:cs typeface="Cambria"/>
              </a:rPr>
              <a:t>support</a:t>
            </a:r>
            <a:r>
              <a:rPr sz="2800" spc="-24" dirty="0">
                <a:latin typeface="Cambria"/>
                <a:cs typeface="Cambria"/>
              </a:rPr>
              <a:t> </a:t>
            </a:r>
            <a:r>
              <a:rPr sz="2800" dirty="0">
                <a:latin typeface="Cambria"/>
                <a:cs typeface="Cambria"/>
              </a:rPr>
              <a:t>for</a:t>
            </a:r>
            <a:r>
              <a:rPr sz="2800" spc="-24" dirty="0">
                <a:latin typeface="Cambria"/>
                <a:cs typeface="Cambria"/>
              </a:rPr>
              <a:t> </a:t>
            </a:r>
            <a:r>
              <a:rPr sz="2800" dirty="0">
                <a:latin typeface="Cambria"/>
                <a:cs typeface="Cambria"/>
              </a:rPr>
              <a:t>a</a:t>
            </a:r>
            <a:r>
              <a:rPr sz="2800" spc="-12" dirty="0">
                <a:latin typeface="Cambria"/>
                <a:cs typeface="Cambria"/>
              </a:rPr>
              <a:t> </a:t>
            </a:r>
            <a:r>
              <a:rPr sz="2800" b="1" dirty="0">
                <a:solidFill>
                  <a:srgbClr val="1F7F85"/>
                </a:solidFill>
                <a:latin typeface="Trebuchet MS"/>
                <a:cs typeface="Trebuchet MS"/>
              </a:rPr>
              <a:t>national</a:t>
            </a:r>
            <a:r>
              <a:rPr sz="2800" b="1" spc="-12" dirty="0">
                <a:solidFill>
                  <a:srgbClr val="1F7F85"/>
                </a:solidFill>
                <a:latin typeface="Trebuchet MS"/>
                <a:cs typeface="Trebuchet MS"/>
              </a:rPr>
              <a:t> </a:t>
            </a:r>
            <a:r>
              <a:rPr sz="2800" b="1" dirty="0">
                <a:solidFill>
                  <a:srgbClr val="1F7F85"/>
                </a:solidFill>
                <a:latin typeface="Trebuchet MS"/>
                <a:cs typeface="Trebuchet MS"/>
              </a:rPr>
              <a:t>strategy for</a:t>
            </a:r>
            <a:r>
              <a:rPr sz="2800" b="1" spc="-47" dirty="0">
                <a:solidFill>
                  <a:srgbClr val="1F7F85"/>
                </a:solidFill>
                <a:latin typeface="Trebuchet MS"/>
                <a:cs typeface="Trebuchet MS"/>
              </a:rPr>
              <a:t> </a:t>
            </a:r>
            <a:r>
              <a:rPr sz="2800" b="1" dirty="0">
                <a:solidFill>
                  <a:srgbClr val="1F7F85"/>
                </a:solidFill>
                <a:latin typeface="Trebuchet MS"/>
                <a:cs typeface="Trebuchet MS"/>
              </a:rPr>
              <a:t>brain </a:t>
            </a:r>
            <a:r>
              <a:rPr sz="2800" b="1" spc="-59" dirty="0">
                <a:solidFill>
                  <a:srgbClr val="1F7F85"/>
                </a:solidFill>
                <a:latin typeface="Trebuchet MS"/>
                <a:cs typeface="Trebuchet MS"/>
              </a:rPr>
              <a:t>health</a:t>
            </a:r>
            <a:r>
              <a:rPr sz="2800" b="1" spc="-190" dirty="0">
                <a:solidFill>
                  <a:srgbClr val="1F7F85"/>
                </a:solidFill>
                <a:latin typeface="Trebuchet MS"/>
                <a:cs typeface="Trebuchet MS"/>
              </a:rPr>
              <a:t> </a:t>
            </a:r>
            <a:r>
              <a:rPr sz="2800" spc="-24" dirty="0">
                <a:latin typeface="Cambria"/>
                <a:cs typeface="Cambria"/>
              </a:rPr>
              <a:t>throug- </a:t>
            </a:r>
            <a:r>
              <a:rPr sz="2800" dirty="0">
                <a:latin typeface="Cambria"/>
                <a:cs typeface="Cambria"/>
              </a:rPr>
              <a:t>hout</a:t>
            </a:r>
            <a:r>
              <a:rPr sz="2800" spc="95" dirty="0">
                <a:latin typeface="Cambria"/>
                <a:cs typeface="Cambria"/>
              </a:rPr>
              <a:t> </a:t>
            </a:r>
            <a:r>
              <a:rPr sz="2800" dirty="0">
                <a:latin typeface="Cambria"/>
                <a:cs typeface="Cambria"/>
              </a:rPr>
              <a:t>the</a:t>
            </a:r>
            <a:r>
              <a:rPr sz="2800" spc="107" dirty="0">
                <a:latin typeface="Cambria"/>
                <a:cs typeface="Cambria"/>
              </a:rPr>
              <a:t> </a:t>
            </a:r>
            <a:r>
              <a:rPr sz="2800" dirty="0">
                <a:latin typeface="Cambria"/>
                <a:cs typeface="Cambria"/>
              </a:rPr>
              <a:t>human</a:t>
            </a:r>
            <a:r>
              <a:rPr sz="2800" spc="95" dirty="0">
                <a:latin typeface="Cambria"/>
                <a:cs typeface="Cambria"/>
              </a:rPr>
              <a:t> </a:t>
            </a:r>
            <a:r>
              <a:rPr sz="2800" spc="-24" dirty="0">
                <a:latin typeface="Cambria"/>
                <a:cs typeface="Cambria"/>
              </a:rPr>
              <a:t>lifespan</a:t>
            </a:r>
            <a:endParaRPr sz="2800" dirty="0">
              <a:latin typeface="Cambria"/>
              <a:cs typeface="Cambria"/>
            </a:endParaRPr>
          </a:p>
          <a:p>
            <a:pPr marL="516696" marR="72308" indent="-427821">
              <a:lnSpc>
                <a:spcPct val="108300"/>
              </a:lnSpc>
              <a:spcBef>
                <a:spcPts val="600"/>
              </a:spcBef>
              <a:buClr>
                <a:srgbClr val="1F7F85"/>
              </a:buClr>
              <a:buSzPct val="90000"/>
              <a:buFont typeface="Calibri"/>
              <a:buChar char="—"/>
              <a:tabLst>
                <a:tab pos="518205" algn="l"/>
              </a:tabLst>
            </a:pPr>
            <a:r>
              <a:rPr sz="2800" dirty="0">
                <a:latin typeface="Cambria"/>
                <a:cs typeface="Cambria"/>
              </a:rPr>
              <a:t>Prioritisation</a:t>
            </a:r>
            <a:r>
              <a:rPr sz="2800" spc="-12" dirty="0">
                <a:latin typeface="Cambria"/>
                <a:cs typeface="Cambria"/>
              </a:rPr>
              <a:t> </a:t>
            </a:r>
            <a:r>
              <a:rPr sz="2800" dirty="0">
                <a:latin typeface="Cambria"/>
                <a:cs typeface="Cambria"/>
              </a:rPr>
              <a:t>of funding</a:t>
            </a:r>
            <a:r>
              <a:rPr sz="2800" spc="-12" dirty="0">
                <a:latin typeface="Cambria"/>
                <a:cs typeface="Cambria"/>
              </a:rPr>
              <a:t> </a:t>
            </a:r>
            <a:r>
              <a:rPr sz="2800" dirty="0">
                <a:latin typeface="Cambria"/>
                <a:cs typeface="Cambria"/>
              </a:rPr>
              <a:t>for the development</a:t>
            </a:r>
            <a:r>
              <a:rPr sz="2800" spc="-12" dirty="0">
                <a:latin typeface="Cambria"/>
                <a:cs typeface="Cambria"/>
              </a:rPr>
              <a:t> </a:t>
            </a:r>
            <a:r>
              <a:rPr sz="2800" dirty="0">
                <a:latin typeface="Cambria"/>
                <a:cs typeface="Cambria"/>
              </a:rPr>
              <a:t>of </a:t>
            </a:r>
            <a:r>
              <a:rPr sz="2800" b="1" dirty="0">
                <a:solidFill>
                  <a:srgbClr val="1F7F85"/>
                </a:solidFill>
                <a:latin typeface="Trebuchet MS"/>
                <a:cs typeface="Trebuchet MS"/>
              </a:rPr>
              <a:t>translational</a:t>
            </a:r>
            <a:r>
              <a:rPr sz="2800" b="1" spc="12" dirty="0">
                <a:solidFill>
                  <a:srgbClr val="1F7F85"/>
                </a:solidFill>
                <a:latin typeface="Trebuchet MS"/>
                <a:cs typeface="Trebuchet MS"/>
              </a:rPr>
              <a:t> </a:t>
            </a:r>
            <a:r>
              <a:rPr sz="2800" b="1" spc="-24" dirty="0">
                <a:solidFill>
                  <a:srgbClr val="1F7F85"/>
                </a:solidFill>
                <a:latin typeface="Trebuchet MS"/>
                <a:cs typeface="Trebuchet MS"/>
              </a:rPr>
              <a:t>health </a:t>
            </a:r>
            <a:r>
              <a:rPr sz="2800" b="1" dirty="0">
                <a:solidFill>
                  <a:srgbClr val="1F7F85"/>
                </a:solidFill>
                <a:latin typeface="Trebuchet MS"/>
                <a:cs typeface="Trebuchet MS"/>
              </a:rPr>
              <a:t>programmes</a:t>
            </a:r>
            <a:r>
              <a:rPr sz="2800" b="1" spc="-190" dirty="0">
                <a:solidFill>
                  <a:srgbClr val="1F7F85"/>
                </a:solidFill>
                <a:latin typeface="Trebuchet MS"/>
                <a:cs typeface="Trebuchet MS"/>
              </a:rPr>
              <a:t> </a:t>
            </a:r>
            <a:r>
              <a:rPr sz="2800" dirty="0">
                <a:latin typeface="Cambria"/>
                <a:cs typeface="Cambria"/>
              </a:rPr>
              <a:t>for</a:t>
            </a:r>
            <a:r>
              <a:rPr sz="2800" spc="-12" dirty="0">
                <a:latin typeface="Cambria"/>
                <a:cs typeface="Cambria"/>
              </a:rPr>
              <a:t> </a:t>
            </a:r>
            <a:r>
              <a:rPr sz="2800" dirty="0">
                <a:latin typeface="Cambria"/>
                <a:cs typeface="Cambria"/>
              </a:rPr>
              <a:t>the </a:t>
            </a:r>
            <a:r>
              <a:rPr sz="2800" spc="-24" dirty="0">
                <a:latin typeface="Cambria"/>
                <a:cs typeface="Cambria"/>
              </a:rPr>
              <a:t>treatment</a:t>
            </a:r>
            <a:r>
              <a:rPr sz="2800" dirty="0">
                <a:latin typeface="Cambria"/>
                <a:cs typeface="Cambria"/>
              </a:rPr>
              <a:t> of</a:t>
            </a:r>
            <a:r>
              <a:rPr sz="2800" spc="-12" dirty="0">
                <a:latin typeface="Cambria"/>
                <a:cs typeface="Cambria"/>
              </a:rPr>
              <a:t> </a:t>
            </a:r>
            <a:r>
              <a:rPr sz="2800" dirty="0">
                <a:latin typeface="Cambria"/>
                <a:cs typeface="Cambria"/>
              </a:rPr>
              <a:t>brain </a:t>
            </a:r>
            <a:r>
              <a:rPr sz="2800" spc="-24" dirty="0">
                <a:latin typeface="Cambria"/>
                <a:cs typeface="Cambria"/>
              </a:rPr>
              <a:t>diseases</a:t>
            </a:r>
            <a:endParaRPr sz="2800" dirty="0">
              <a:latin typeface="Cambria"/>
              <a:cs typeface="Cambria"/>
            </a:endParaRPr>
          </a:p>
          <a:p>
            <a:pPr marL="516696" marR="189808" indent="-427821">
              <a:lnSpc>
                <a:spcPct val="108300"/>
              </a:lnSpc>
              <a:spcBef>
                <a:spcPts val="600"/>
              </a:spcBef>
              <a:buSzPct val="90000"/>
              <a:buFont typeface="Calibri"/>
              <a:buChar char="—"/>
              <a:tabLst>
                <a:tab pos="518205" algn="l"/>
              </a:tabLst>
            </a:pPr>
            <a:r>
              <a:rPr sz="2800" b="1" dirty="0">
                <a:solidFill>
                  <a:srgbClr val="1F7F85"/>
                </a:solidFill>
                <a:latin typeface="Trebuchet MS"/>
                <a:cs typeface="Trebuchet MS"/>
              </a:rPr>
              <a:t>Long-term</a:t>
            </a:r>
            <a:r>
              <a:rPr sz="2800" b="1" spc="59" dirty="0">
                <a:solidFill>
                  <a:srgbClr val="1F7F85"/>
                </a:solidFill>
                <a:latin typeface="Trebuchet MS"/>
                <a:cs typeface="Trebuchet MS"/>
              </a:rPr>
              <a:t> </a:t>
            </a:r>
            <a:r>
              <a:rPr sz="2800" b="1" dirty="0">
                <a:solidFill>
                  <a:srgbClr val="1F7F85"/>
                </a:solidFill>
                <a:latin typeface="Trebuchet MS"/>
                <a:cs typeface="Trebuchet MS"/>
              </a:rPr>
              <a:t>and</a:t>
            </a:r>
            <a:r>
              <a:rPr sz="2800" b="1" spc="59" dirty="0">
                <a:solidFill>
                  <a:srgbClr val="1F7F85"/>
                </a:solidFill>
                <a:latin typeface="Trebuchet MS"/>
                <a:cs typeface="Trebuchet MS"/>
              </a:rPr>
              <a:t> </a:t>
            </a:r>
            <a:r>
              <a:rPr sz="2800" b="1" spc="-47" dirty="0">
                <a:solidFill>
                  <a:srgbClr val="1F7F85"/>
                </a:solidFill>
                <a:latin typeface="Trebuchet MS"/>
                <a:cs typeface="Trebuchet MS"/>
              </a:rPr>
              <a:t>adequate</a:t>
            </a:r>
            <a:r>
              <a:rPr sz="2800" b="1" spc="59" dirty="0">
                <a:solidFill>
                  <a:srgbClr val="1F7F85"/>
                </a:solidFill>
                <a:latin typeface="Trebuchet MS"/>
                <a:cs typeface="Trebuchet MS"/>
              </a:rPr>
              <a:t> </a:t>
            </a:r>
            <a:r>
              <a:rPr sz="2800" b="1" spc="-24" dirty="0">
                <a:solidFill>
                  <a:srgbClr val="1F7F85"/>
                </a:solidFill>
                <a:latin typeface="Trebuchet MS"/>
                <a:cs typeface="Trebuchet MS"/>
              </a:rPr>
              <a:t>funding</a:t>
            </a:r>
            <a:r>
              <a:rPr sz="2800" b="1" spc="-166" dirty="0">
                <a:solidFill>
                  <a:srgbClr val="1F7F85"/>
                </a:solidFill>
                <a:latin typeface="Trebuchet MS"/>
                <a:cs typeface="Trebuchet MS"/>
              </a:rPr>
              <a:t> </a:t>
            </a:r>
            <a:r>
              <a:rPr sz="2800" dirty="0">
                <a:latin typeface="Cambria"/>
                <a:cs typeface="Cambria"/>
              </a:rPr>
              <a:t>of</a:t>
            </a:r>
            <a:r>
              <a:rPr sz="2800" spc="24" dirty="0">
                <a:latin typeface="Cambria"/>
                <a:cs typeface="Cambria"/>
              </a:rPr>
              <a:t> </a:t>
            </a:r>
            <a:r>
              <a:rPr sz="2800" spc="-24" dirty="0">
                <a:latin typeface="Cambria"/>
                <a:cs typeface="Cambria"/>
              </a:rPr>
              <a:t>research</a:t>
            </a:r>
            <a:r>
              <a:rPr sz="2800" spc="24" dirty="0">
                <a:latin typeface="Cambria"/>
                <a:cs typeface="Cambria"/>
              </a:rPr>
              <a:t> </a:t>
            </a:r>
            <a:r>
              <a:rPr sz="2800" dirty="0">
                <a:latin typeface="Cambria"/>
                <a:cs typeface="Cambria"/>
              </a:rPr>
              <a:t>on</a:t>
            </a:r>
            <a:r>
              <a:rPr sz="2800" spc="36" dirty="0">
                <a:latin typeface="Cambria"/>
                <a:cs typeface="Cambria"/>
              </a:rPr>
              <a:t> </a:t>
            </a:r>
            <a:r>
              <a:rPr sz="2800" dirty="0">
                <a:latin typeface="Cambria"/>
                <a:cs typeface="Cambria"/>
              </a:rPr>
              <a:t>brain</a:t>
            </a:r>
            <a:r>
              <a:rPr sz="2800" spc="24" dirty="0">
                <a:latin typeface="Cambria"/>
                <a:cs typeface="Cambria"/>
              </a:rPr>
              <a:t> </a:t>
            </a:r>
            <a:r>
              <a:rPr sz="2800" spc="-24" dirty="0">
                <a:latin typeface="Cambria"/>
                <a:cs typeface="Cambria"/>
              </a:rPr>
              <a:t>functions </a:t>
            </a:r>
            <a:r>
              <a:rPr sz="2800" dirty="0">
                <a:latin typeface="Cambria"/>
                <a:cs typeface="Cambria"/>
              </a:rPr>
              <a:t>and</a:t>
            </a:r>
            <a:r>
              <a:rPr sz="2800" spc="59" dirty="0">
                <a:latin typeface="Cambria"/>
                <a:cs typeface="Cambria"/>
              </a:rPr>
              <a:t> </a:t>
            </a:r>
            <a:r>
              <a:rPr sz="2800" dirty="0">
                <a:latin typeface="Cambria"/>
                <a:cs typeface="Cambria"/>
              </a:rPr>
              <a:t>diseases</a:t>
            </a:r>
            <a:r>
              <a:rPr sz="2800" spc="71" dirty="0">
                <a:latin typeface="Cambria"/>
                <a:cs typeface="Cambria"/>
              </a:rPr>
              <a:t> </a:t>
            </a:r>
            <a:r>
              <a:rPr sz="2800" dirty="0">
                <a:latin typeface="Cambria"/>
                <a:cs typeface="Cambria"/>
              </a:rPr>
              <a:t>amounting</a:t>
            </a:r>
            <a:r>
              <a:rPr sz="2800" spc="71" dirty="0">
                <a:latin typeface="Cambria"/>
                <a:cs typeface="Cambria"/>
              </a:rPr>
              <a:t> </a:t>
            </a:r>
            <a:r>
              <a:rPr sz="2800" dirty="0">
                <a:latin typeface="Cambria"/>
                <a:cs typeface="Cambria"/>
              </a:rPr>
              <a:t>to</a:t>
            </a:r>
            <a:r>
              <a:rPr sz="2800" spc="71" dirty="0">
                <a:latin typeface="Cambria"/>
                <a:cs typeface="Cambria"/>
              </a:rPr>
              <a:t> </a:t>
            </a:r>
            <a:r>
              <a:rPr sz="2800" spc="-142" dirty="0">
                <a:latin typeface="Cambria"/>
                <a:cs typeface="Cambria"/>
              </a:rPr>
              <a:t>10%</a:t>
            </a:r>
            <a:r>
              <a:rPr sz="2800" spc="71" dirty="0">
                <a:latin typeface="Cambria"/>
                <a:cs typeface="Cambria"/>
              </a:rPr>
              <a:t> </a:t>
            </a:r>
            <a:r>
              <a:rPr sz="2800" dirty="0">
                <a:latin typeface="Cambria"/>
                <a:cs typeface="Cambria"/>
              </a:rPr>
              <a:t>of</a:t>
            </a:r>
            <a:r>
              <a:rPr sz="2800" spc="71" dirty="0">
                <a:latin typeface="Cambria"/>
                <a:cs typeface="Cambria"/>
              </a:rPr>
              <a:t> </a:t>
            </a:r>
            <a:r>
              <a:rPr sz="2800" dirty="0">
                <a:latin typeface="Cambria"/>
                <a:cs typeface="Cambria"/>
              </a:rPr>
              <a:t>the</a:t>
            </a:r>
            <a:r>
              <a:rPr sz="2800" spc="71" dirty="0">
                <a:latin typeface="Cambria"/>
                <a:cs typeface="Cambria"/>
              </a:rPr>
              <a:t> </a:t>
            </a:r>
            <a:r>
              <a:rPr sz="2800" dirty="0">
                <a:latin typeface="Cambria"/>
                <a:cs typeface="Cambria"/>
              </a:rPr>
              <a:t>overall</a:t>
            </a:r>
            <a:r>
              <a:rPr sz="2800" spc="71" dirty="0">
                <a:latin typeface="Cambria"/>
                <a:cs typeface="Cambria"/>
              </a:rPr>
              <a:t> </a:t>
            </a:r>
            <a:r>
              <a:rPr sz="2800" dirty="0">
                <a:latin typeface="Cambria"/>
                <a:cs typeface="Cambria"/>
              </a:rPr>
              <a:t>public</a:t>
            </a:r>
            <a:r>
              <a:rPr sz="2800" spc="71" dirty="0">
                <a:latin typeface="Cambria"/>
                <a:cs typeface="Cambria"/>
              </a:rPr>
              <a:t> </a:t>
            </a:r>
            <a:r>
              <a:rPr sz="2800" dirty="0">
                <a:latin typeface="Cambria"/>
                <a:cs typeface="Cambria"/>
              </a:rPr>
              <a:t>health</a:t>
            </a:r>
            <a:r>
              <a:rPr sz="2800" spc="71" dirty="0">
                <a:latin typeface="Cambria"/>
                <a:cs typeface="Cambria"/>
              </a:rPr>
              <a:t> </a:t>
            </a:r>
            <a:r>
              <a:rPr sz="2800" spc="-24" dirty="0">
                <a:latin typeface="Cambria"/>
                <a:cs typeface="Cambria"/>
              </a:rPr>
              <a:t>research funding</a:t>
            </a:r>
            <a:endParaRPr sz="2800" dirty="0">
              <a:latin typeface="Cambria"/>
              <a:cs typeface="Cambria"/>
            </a:endParaRPr>
          </a:p>
          <a:p>
            <a:pPr marL="516696" indent="-427821">
              <a:spcBef>
                <a:spcPts val="600"/>
              </a:spcBef>
              <a:buSzPct val="90000"/>
              <a:buFont typeface="Calibri"/>
              <a:buChar char="—"/>
              <a:tabLst>
                <a:tab pos="518205" algn="l"/>
              </a:tabLst>
            </a:pPr>
            <a:r>
              <a:rPr sz="2800" b="1" dirty="0">
                <a:solidFill>
                  <a:srgbClr val="1F7F85"/>
                </a:solidFill>
                <a:latin typeface="Trebuchet MS"/>
                <a:cs typeface="Trebuchet MS"/>
              </a:rPr>
              <a:t>Destigmatisation</a:t>
            </a:r>
            <a:r>
              <a:rPr sz="2800" b="1" spc="-166" dirty="0">
                <a:solidFill>
                  <a:srgbClr val="1F7F85"/>
                </a:solidFill>
                <a:latin typeface="Trebuchet MS"/>
                <a:cs typeface="Trebuchet MS"/>
              </a:rPr>
              <a:t> </a:t>
            </a:r>
            <a:r>
              <a:rPr sz="2800" dirty="0">
                <a:latin typeface="Cambria"/>
                <a:cs typeface="Cambria"/>
              </a:rPr>
              <a:t>of</a:t>
            </a:r>
            <a:r>
              <a:rPr sz="2800" spc="24" dirty="0">
                <a:latin typeface="Cambria"/>
                <a:cs typeface="Cambria"/>
              </a:rPr>
              <a:t> </a:t>
            </a:r>
            <a:r>
              <a:rPr sz="2800" dirty="0">
                <a:latin typeface="Cambria"/>
                <a:cs typeface="Cambria"/>
              </a:rPr>
              <a:t>people</a:t>
            </a:r>
            <a:r>
              <a:rPr sz="2800" spc="24" dirty="0">
                <a:latin typeface="Cambria"/>
                <a:cs typeface="Cambria"/>
              </a:rPr>
              <a:t> </a:t>
            </a:r>
            <a:r>
              <a:rPr sz="2800" dirty="0">
                <a:latin typeface="Cambria"/>
                <a:cs typeface="Cambria"/>
              </a:rPr>
              <a:t>with</a:t>
            </a:r>
            <a:r>
              <a:rPr sz="2800" spc="36" dirty="0">
                <a:latin typeface="Cambria"/>
                <a:cs typeface="Cambria"/>
              </a:rPr>
              <a:t> </a:t>
            </a:r>
            <a:r>
              <a:rPr sz="2800" dirty="0">
                <a:latin typeface="Cambria"/>
                <a:cs typeface="Cambria"/>
              </a:rPr>
              <a:t>brain</a:t>
            </a:r>
            <a:r>
              <a:rPr sz="2800" spc="24" dirty="0">
                <a:latin typeface="Cambria"/>
                <a:cs typeface="Cambria"/>
              </a:rPr>
              <a:t> </a:t>
            </a:r>
            <a:r>
              <a:rPr sz="2800" spc="-24" dirty="0">
                <a:latin typeface="Cambria"/>
                <a:cs typeface="Cambria"/>
              </a:rPr>
              <a:t>diseases</a:t>
            </a:r>
            <a:endParaRPr sz="2800" dirty="0">
              <a:latin typeface="Cambria"/>
              <a:cs typeface="Cambria"/>
            </a:endParaRPr>
          </a:p>
          <a:p>
            <a:pPr marL="516696" indent="-427821">
              <a:spcBef>
                <a:spcPts val="600"/>
              </a:spcBef>
              <a:buSzPct val="90000"/>
              <a:buFont typeface="Calibri"/>
              <a:buChar char="—"/>
              <a:tabLst>
                <a:tab pos="518205" algn="l"/>
              </a:tabLst>
            </a:pPr>
            <a:r>
              <a:rPr sz="2800" b="1" dirty="0">
                <a:solidFill>
                  <a:srgbClr val="1F7F85"/>
                </a:solidFill>
                <a:latin typeface="Trebuchet MS"/>
                <a:cs typeface="Trebuchet MS"/>
              </a:rPr>
              <a:t>Support</a:t>
            </a:r>
            <a:r>
              <a:rPr sz="2800" b="1" spc="24" dirty="0">
                <a:solidFill>
                  <a:srgbClr val="1F7F85"/>
                </a:solidFill>
                <a:latin typeface="Trebuchet MS"/>
                <a:cs typeface="Trebuchet MS"/>
              </a:rPr>
              <a:t> </a:t>
            </a:r>
            <a:r>
              <a:rPr sz="2800" b="1" dirty="0">
                <a:solidFill>
                  <a:srgbClr val="1F7F85"/>
                </a:solidFill>
                <a:latin typeface="Trebuchet MS"/>
                <a:cs typeface="Trebuchet MS"/>
              </a:rPr>
              <a:t>programmes</a:t>
            </a:r>
            <a:r>
              <a:rPr sz="2800" b="1" spc="71" dirty="0">
                <a:solidFill>
                  <a:srgbClr val="1F7F85"/>
                </a:solidFill>
                <a:latin typeface="Trebuchet MS"/>
                <a:cs typeface="Trebuchet MS"/>
              </a:rPr>
              <a:t> </a:t>
            </a:r>
            <a:r>
              <a:rPr sz="2800" b="1" dirty="0">
                <a:solidFill>
                  <a:srgbClr val="1F7F85"/>
                </a:solidFill>
                <a:latin typeface="Trebuchet MS"/>
                <a:cs typeface="Trebuchet MS"/>
              </a:rPr>
              <a:t>for</a:t>
            </a:r>
            <a:r>
              <a:rPr sz="2800" b="1" spc="12" dirty="0">
                <a:solidFill>
                  <a:srgbClr val="1F7F85"/>
                </a:solidFill>
                <a:latin typeface="Trebuchet MS"/>
                <a:cs typeface="Trebuchet MS"/>
              </a:rPr>
              <a:t> </a:t>
            </a:r>
            <a:r>
              <a:rPr sz="2800" b="1" spc="-47" dirty="0">
                <a:solidFill>
                  <a:srgbClr val="1F7F85"/>
                </a:solidFill>
                <a:latin typeface="Trebuchet MS"/>
                <a:cs typeface="Trebuchet MS"/>
              </a:rPr>
              <a:t>relatives</a:t>
            </a:r>
            <a:r>
              <a:rPr sz="2800" b="1" spc="-154" dirty="0">
                <a:solidFill>
                  <a:srgbClr val="1F7F85"/>
                </a:solidFill>
                <a:latin typeface="Trebuchet MS"/>
                <a:cs typeface="Trebuchet MS"/>
              </a:rPr>
              <a:t> </a:t>
            </a:r>
            <a:r>
              <a:rPr sz="2800" dirty="0">
                <a:latin typeface="Cambria"/>
                <a:cs typeface="Cambria"/>
              </a:rPr>
              <a:t>of</a:t>
            </a:r>
            <a:r>
              <a:rPr sz="2800" spc="24" dirty="0">
                <a:latin typeface="Cambria"/>
                <a:cs typeface="Cambria"/>
              </a:rPr>
              <a:t> </a:t>
            </a:r>
            <a:r>
              <a:rPr sz="2800" dirty="0">
                <a:latin typeface="Cambria"/>
                <a:cs typeface="Cambria"/>
              </a:rPr>
              <a:t>people</a:t>
            </a:r>
            <a:r>
              <a:rPr sz="2800" spc="24" dirty="0">
                <a:latin typeface="Cambria"/>
                <a:cs typeface="Cambria"/>
              </a:rPr>
              <a:t> </a:t>
            </a:r>
            <a:r>
              <a:rPr sz="2800" dirty="0">
                <a:latin typeface="Cambria"/>
                <a:cs typeface="Cambria"/>
              </a:rPr>
              <a:t>with</a:t>
            </a:r>
            <a:r>
              <a:rPr sz="2800" spc="24" dirty="0">
                <a:latin typeface="Cambria"/>
                <a:cs typeface="Cambria"/>
              </a:rPr>
              <a:t> </a:t>
            </a:r>
            <a:r>
              <a:rPr sz="2800" dirty="0">
                <a:latin typeface="Cambria"/>
                <a:cs typeface="Cambria"/>
              </a:rPr>
              <a:t>brain</a:t>
            </a:r>
            <a:r>
              <a:rPr sz="2800" spc="24" dirty="0">
                <a:latin typeface="Cambria"/>
                <a:cs typeface="Cambria"/>
              </a:rPr>
              <a:t> </a:t>
            </a:r>
            <a:r>
              <a:rPr sz="2800" spc="-24" dirty="0">
                <a:latin typeface="Cambria"/>
                <a:cs typeface="Cambria"/>
              </a:rPr>
              <a:t>diseases</a:t>
            </a:r>
            <a:endParaRPr sz="2800" dirty="0">
              <a:latin typeface="Cambria"/>
              <a:cs typeface="Cambria"/>
            </a:endParaRPr>
          </a:p>
          <a:p>
            <a:pPr marL="516696" indent="-427821">
              <a:spcBef>
                <a:spcPts val="600"/>
              </a:spcBef>
              <a:buSzPct val="90000"/>
              <a:buFont typeface="Calibri"/>
              <a:buChar char="—"/>
              <a:tabLst>
                <a:tab pos="518205" algn="l"/>
              </a:tabLst>
            </a:pPr>
            <a:r>
              <a:rPr sz="2800" b="1" spc="-47" dirty="0">
                <a:solidFill>
                  <a:srgbClr val="1F7F85"/>
                </a:solidFill>
                <a:latin typeface="Trebuchet MS"/>
                <a:cs typeface="Trebuchet MS"/>
              </a:rPr>
              <a:t>Greater</a:t>
            </a:r>
            <a:r>
              <a:rPr sz="2800" b="1" spc="24" dirty="0">
                <a:solidFill>
                  <a:srgbClr val="1F7F85"/>
                </a:solidFill>
                <a:latin typeface="Trebuchet MS"/>
                <a:cs typeface="Trebuchet MS"/>
              </a:rPr>
              <a:t> </a:t>
            </a:r>
            <a:r>
              <a:rPr sz="2800" b="1" spc="-47" dirty="0">
                <a:solidFill>
                  <a:srgbClr val="1F7F85"/>
                </a:solidFill>
                <a:latin typeface="Trebuchet MS"/>
                <a:cs typeface="Trebuchet MS"/>
              </a:rPr>
              <a:t>awareness</a:t>
            </a:r>
            <a:r>
              <a:rPr sz="2800" b="1" spc="-166" dirty="0">
                <a:solidFill>
                  <a:srgbClr val="1F7F85"/>
                </a:solidFill>
                <a:latin typeface="Trebuchet MS"/>
                <a:cs typeface="Trebuchet MS"/>
              </a:rPr>
              <a:t> </a:t>
            </a:r>
            <a:r>
              <a:rPr sz="2800" dirty="0">
                <a:latin typeface="Cambria"/>
                <a:cs typeface="Cambria"/>
              </a:rPr>
              <a:t>in</a:t>
            </a:r>
            <a:r>
              <a:rPr sz="2800" spc="36" dirty="0">
                <a:latin typeface="Cambria"/>
                <a:cs typeface="Cambria"/>
              </a:rPr>
              <a:t> </a:t>
            </a:r>
            <a:r>
              <a:rPr sz="2800" dirty="0">
                <a:latin typeface="Cambria"/>
                <a:cs typeface="Cambria"/>
              </a:rPr>
              <a:t>society</a:t>
            </a:r>
            <a:r>
              <a:rPr sz="2800" spc="24" dirty="0">
                <a:latin typeface="Cambria"/>
                <a:cs typeface="Cambria"/>
              </a:rPr>
              <a:t> </a:t>
            </a:r>
            <a:r>
              <a:rPr sz="2800" dirty="0">
                <a:latin typeface="Cambria"/>
                <a:cs typeface="Cambria"/>
              </a:rPr>
              <a:t>of</a:t>
            </a:r>
            <a:r>
              <a:rPr sz="2800" spc="24" dirty="0">
                <a:latin typeface="Cambria"/>
                <a:cs typeface="Cambria"/>
              </a:rPr>
              <a:t> </a:t>
            </a:r>
            <a:r>
              <a:rPr sz="2800" dirty="0">
                <a:latin typeface="Cambria"/>
                <a:cs typeface="Cambria"/>
              </a:rPr>
              <a:t>the</a:t>
            </a:r>
            <a:r>
              <a:rPr sz="2800" spc="36" dirty="0">
                <a:latin typeface="Cambria"/>
                <a:cs typeface="Cambria"/>
              </a:rPr>
              <a:t> </a:t>
            </a:r>
            <a:r>
              <a:rPr sz="2800" dirty="0">
                <a:latin typeface="Cambria"/>
                <a:cs typeface="Cambria"/>
              </a:rPr>
              <a:t>topic</a:t>
            </a:r>
            <a:r>
              <a:rPr sz="2800" spc="24" dirty="0">
                <a:latin typeface="Cambria"/>
                <a:cs typeface="Cambria"/>
              </a:rPr>
              <a:t> </a:t>
            </a:r>
            <a:r>
              <a:rPr sz="2800" dirty="0">
                <a:latin typeface="Cambria"/>
                <a:cs typeface="Cambria"/>
              </a:rPr>
              <a:t>of</a:t>
            </a:r>
            <a:r>
              <a:rPr sz="2800" spc="36" dirty="0">
                <a:latin typeface="Cambria"/>
                <a:cs typeface="Cambria"/>
              </a:rPr>
              <a:t> </a:t>
            </a:r>
            <a:r>
              <a:rPr sz="2800" dirty="0">
                <a:latin typeface="Cambria"/>
                <a:cs typeface="Cambria"/>
              </a:rPr>
              <a:t>brain</a:t>
            </a:r>
            <a:r>
              <a:rPr sz="2800" spc="24" dirty="0">
                <a:latin typeface="Cambria"/>
                <a:cs typeface="Cambria"/>
              </a:rPr>
              <a:t> </a:t>
            </a:r>
            <a:r>
              <a:rPr sz="2800" spc="-24" dirty="0">
                <a:latin typeface="Cambria"/>
                <a:cs typeface="Cambria"/>
              </a:rPr>
              <a:t>health</a:t>
            </a:r>
            <a:endParaRPr sz="2800" dirty="0">
              <a:latin typeface="Cambria"/>
              <a:cs typeface="Cambria"/>
            </a:endParaRPr>
          </a:p>
        </p:txBody>
      </p:sp>
    </p:spTree>
    <p:extLst>
      <p:ext uri="{BB962C8B-B14F-4D97-AF65-F5344CB8AC3E}">
        <p14:creationId xmlns:p14="http://schemas.microsoft.com/office/powerpoint/2010/main" val="160373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54">
            <a:extLst>
              <a:ext uri="{FF2B5EF4-FFF2-40B4-BE49-F238E27FC236}">
                <a16:creationId xmlns:a16="http://schemas.microsoft.com/office/drawing/2014/main" id="{4A86449D-5BA4-05ED-DBEE-2713D7D36BDF}"/>
              </a:ext>
            </a:extLst>
          </p:cNvPr>
          <p:cNvSpPr txBox="1"/>
          <p:nvPr/>
        </p:nvSpPr>
        <p:spPr>
          <a:xfrm>
            <a:off x="4164355" y="6855400"/>
            <a:ext cx="6442788" cy="2927552"/>
          </a:xfrm>
          <a:prstGeom prst="rect">
            <a:avLst/>
          </a:prstGeom>
        </p:spPr>
        <p:txBody>
          <a:bodyPr vert="horz" wrap="square" lIns="0" tIns="79839" rIns="0" bIns="0" rtlCol="0">
            <a:spAutoFit/>
          </a:bodyPr>
          <a:lstStyle/>
          <a:p>
            <a:pPr marL="30128" marR="12051" indent="-1506">
              <a:lnSpc>
                <a:spcPts val="3653"/>
              </a:lnSpc>
              <a:spcBef>
                <a:spcPts val="629"/>
              </a:spcBef>
            </a:pPr>
            <a:r>
              <a:rPr sz="3321" b="1" dirty="0">
                <a:solidFill>
                  <a:srgbClr val="0A4662"/>
                </a:solidFill>
                <a:latin typeface="Calibri"/>
                <a:cs typeface="Calibri"/>
              </a:rPr>
              <a:t>Psychiatric</a:t>
            </a:r>
            <a:r>
              <a:rPr sz="3321" b="1" spc="593" dirty="0">
                <a:solidFill>
                  <a:srgbClr val="0A4662"/>
                </a:solidFill>
                <a:latin typeface="Calibri"/>
                <a:cs typeface="Calibri"/>
              </a:rPr>
              <a:t> </a:t>
            </a:r>
            <a:r>
              <a:rPr sz="3321" b="1" dirty="0">
                <a:solidFill>
                  <a:srgbClr val="0A4662"/>
                </a:solidFill>
                <a:latin typeface="Calibri"/>
                <a:cs typeface="Calibri"/>
              </a:rPr>
              <a:t>and</a:t>
            </a:r>
            <a:r>
              <a:rPr sz="3321" b="1" spc="593" dirty="0">
                <a:solidFill>
                  <a:srgbClr val="0A4662"/>
                </a:solidFill>
                <a:latin typeface="Calibri"/>
                <a:cs typeface="Calibri"/>
              </a:rPr>
              <a:t> </a:t>
            </a:r>
            <a:r>
              <a:rPr sz="3321" b="1" spc="-24" dirty="0">
                <a:solidFill>
                  <a:srgbClr val="0A4662"/>
                </a:solidFill>
                <a:latin typeface="Calibri"/>
                <a:cs typeface="Calibri"/>
              </a:rPr>
              <a:t>neurological </a:t>
            </a:r>
            <a:r>
              <a:rPr sz="3321" b="1" dirty="0">
                <a:solidFill>
                  <a:srgbClr val="0A4662"/>
                </a:solidFill>
                <a:latin typeface="Calibri"/>
                <a:cs typeface="Calibri"/>
              </a:rPr>
              <a:t>diseases</a:t>
            </a:r>
            <a:r>
              <a:rPr sz="3321" b="1" spc="543" dirty="0">
                <a:solidFill>
                  <a:srgbClr val="0A4662"/>
                </a:solidFill>
                <a:latin typeface="Calibri"/>
                <a:cs typeface="Calibri"/>
              </a:rPr>
              <a:t> </a:t>
            </a:r>
            <a:r>
              <a:rPr sz="3321" b="1" dirty="0">
                <a:solidFill>
                  <a:srgbClr val="0A4662"/>
                </a:solidFill>
                <a:latin typeface="Calibri"/>
                <a:cs typeface="Calibri"/>
              </a:rPr>
              <a:t>affect</a:t>
            </a:r>
            <a:r>
              <a:rPr sz="3321" b="1" spc="498" dirty="0">
                <a:solidFill>
                  <a:srgbClr val="0A4662"/>
                </a:solidFill>
                <a:latin typeface="Calibri"/>
                <a:cs typeface="Calibri"/>
              </a:rPr>
              <a:t> </a:t>
            </a:r>
            <a:r>
              <a:rPr sz="3321" b="1" dirty="0">
                <a:solidFill>
                  <a:srgbClr val="0A4662"/>
                </a:solidFill>
                <a:latin typeface="Calibri"/>
                <a:cs typeface="Calibri"/>
              </a:rPr>
              <a:t>all</a:t>
            </a:r>
            <a:r>
              <a:rPr sz="3321" b="1" spc="543" dirty="0">
                <a:solidFill>
                  <a:srgbClr val="0A4662"/>
                </a:solidFill>
                <a:latin typeface="Calibri"/>
                <a:cs typeface="Calibri"/>
              </a:rPr>
              <a:t> </a:t>
            </a:r>
            <a:r>
              <a:rPr sz="3321" b="1" dirty="0">
                <a:solidFill>
                  <a:srgbClr val="0A4662"/>
                </a:solidFill>
                <a:latin typeface="Calibri"/>
                <a:cs typeface="Calibri"/>
              </a:rPr>
              <a:t>age</a:t>
            </a:r>
            <a:r>
              <a:rPr sz="3321" b="1" spc="543" dirty="0">
                <a:solidFill>
                  <a:srgbClr val="0A4662"/>
                </a:solidFill>
                <a:latin typeface="Calibri"/>
                <a:cs typeface="Calibri"/>
              </a:rPr>
              <a:t> </a:t>
            </a:r>
            <a:r>
              <a:rPr sz="3321" b="1" dirty="0">
                <a:solidFill>
                  <a:srgbClr val="0A4662"/>
                </a:solidFill>
                <a:latin typeface="Calibri"/>
                <a:cs typeface="Calibri"/>
              </a:rPr>
              <a:t>groups</a:t>
            </a:r>
            <a:r>
              <a:rPr sz="3321" b="1" spc="543" dirty="0">
                <a:solidFill>
                  <a:srgbClr val="0A4662"/>
                </a:solidFill>
                <a:latin typeface="Calibri"/>
                <a:cs typeface="Calibri"/>
              </a:rPr>
              <a:t> </a:t>
            </a:r>
            <a:r>
              <a:rPr sz="3321" b="1" spc="-119" dirty="0">
                <a:solidFill>
                  <a:srgbClr val="0A4662"/>
                </a:solidFill>
                <a:latin typeface="Calibri"/>
                <a:cs typeface="Calibri"/>
              </a:rPr>
              <a:t>– </a:t>
            </a:r>
            <a:r>
              <a:rPr sz="3321" b="1" dirty="0">
                <a:solidFill>
                  <a:srgbClr val="0A4662"/>
                </a:solidFill>
                <a:latin typeface="Calibri"/>
                <a:cs typeface="Calibri"/>
              </a:rPr>
              <a:t>from</a:t>
            </a:r>
            <a:r>
              <a:rPr sz="3321" b="1" spc="285" dirty="0">
                <a:solidFill>
                  <a:srgbClr val="0A4662"/>
                </a:solidFill>
                <a:latin typeface="Calibri"/>
                <a:cs typeface="Calibri"/>
              </a:rPr>
              <a:t> </a:t>
            </a:r>
            <a:r>
              <a:rPr sz="3321" b="1" dirty="0">
                <a:solidFill>
                  <a:srgbClr val="0A4662"/>
                </a:solidFill>
                <a:latin typeface="Calibri"/>
                <a:cs typeface="Calibri"/>
              </a:rPr>
              <a:t>childhood</a:t>
            </a:r>
            <a:r>
              <a:rPr sz="3321" b="1" spc="285" dirty="0">
                <a:solidFill>
                  <a:srgbClr val="0A4662"/>
                </a:solidFill>
                <a:latin typeface="Calibri"/>
                <a:cs typeface="Calibri"/>
              </a:rPr>
              <a:t> </a:t>
            </a:r>
            <a:r>
              <a:rPr sz="3321" b="1" dirty="0">
                <a:solidFill>
                  <a:srgbClr val="0A4662"/>
                </a:solidFill>
                <a:latin typeface="Calibri"/>
                <a:cs typeface="Calibri"/>
              </a:rPr>
              <a:t>to</a:t>
            </a:r>
            <a:r>
              <a:rPr sz="3321" b="1" spc="297" dirty="0">
                <a:solidFill>
                  <a:srgbClr val="0A4662"/>
                </a:solidFill>
                <a:latin typeface="Calibri"/>
                <a:cs typeface="Calibri"/>
              </a:rPr>
              <a:t> </a:t>
            </a:r>
            <a:r>
              <a:rPr sz="3321" b="1" dirty="0">
                <a:solidFill>
                  <a:srgbClr val="0A4662"/>
                </a:solidFill>
                <a:latin typeface="Calibri"/>
                <a:cs typeface="Calibri"/>
              </a:rPr>
              <a:t>old</a:t>
            </a:r>
            <a:r>
              <a:rPr sz="3321" b="1" spc="285" dirty="0">
                <a:solidFill>
                  <a:srgbClr val="0A4662"/>
                </a:solidFill>
                <a:latin typeface="Calibri"/>
                <a:cs typeface="Calibri"/>
              </a:rPr>
              <a:t> </a:t>
            </a:r>
            <a:r>
              <a:rPr sz="3321" b="1" dirty="0">
                <a:solidFill>
                  <a:srgbClr val="0A4662"/>
                </a:solidFill>
                <a:latin typeface="Calibri"/>
                <a:cs typeface="Calibri"/>
              </a:rPr>
              <a:t>age,</a:t>
            </a:r>
            <a:r>
              <a:rPr sz="3321" b="1" spc="297" dirty="0">
                <a:solidFill>
                  <a:srgbClr val="0A4662"/>
                </a:solidFill>
                <a:latin typeface="Calibri"/>
                <a:cs typeface="Calibri"/>
              </a:rPr>
              <a:t> </a:t>
            </a:r>
            <a:r>
              <a:rPr sz="3321" b="1" spc="-24" dirty="0">
                <a:solidFill>
                  <a:srgbClr val="0A4662"/>
                </a:solidFill>
                <a:latin typeface="Calibri"/>
                <a:cs typeface="Calibri"/>
              </a:rPr>
              <a:t>e.g., </a:t>
            </a:r>
            <a:r>
              <a:rPr sz="3321" b="1" dirty="0">
                <a:solidFill>
                  <a:srgbClr val="0A4662"/>
                </a:solidFill>
                <a:latin typeface="Calibri"/>
                <a:cs typeface="Calibri"/>
              </a:rPr>
              <a:t>depression,</a:t>
            </a:r>
            <a:r>
              <a:rPr sz="3321" b="1" spc="451" dirty="0">
                <a:solidFill>
                  <a:srgbClr val="0A4662"/>
                </a:solidFill>
                <a:latin typeface="Calibri"/>
                <a:cs typeface="Calibri"/>
              </a:rPr>
              <a:t> </a:t>
            </a:r>
            <a:r>
              <a:rPr sz="3321" b="1" dirty="0">
                <a:solidFill>
                  <a:srgbClr val="0A4662"/>
                </a:solidFill>
                <a:latin typeface="Calibri"/>
                <a:cs typeface="Calibri"/>
              </a:rPr>
              <a:t>which</a:t>
            </a:r>
            <a:r>
              <a:rPr sz="3321" b="1" spc="463" dirty="0">
                <a:solidFill>
                  <a:srgbClr val="0A4662"/>
                </a:solidFill>
                <a:latin typeface="Calibri"/>
                <a:cs typeface="Calibri"/>
              </a:rPr>
              <a:t> </a:t>
            </a:r>
            <a:r>
              <a:rPr sz="3321" b="1" dirty="0">
                <a:solidFill>
                  <a:srgbClr val="0A4662"/>
                </a:solidFill>
                <a:latin typeface="Calibri"/>
                <a:cs typeface="Calibri"/>
              </a:rPr>
              <a:t>must</a:t>
            </a:r>
            <a:r>
              <a:rPr sz="3321" b="1" spc="415" dirty="0">
                <a:solidFill>
                  <a:srgbClr val="0A4662"/>
                </a:solidFill>
                <a:latin typeface="Calibri"/>
                <a:cs typeface="Calibri"/>
              </a:rPr>
              <a:t> </a:t>
            </a:r>
            <a:r>
              <a:rPr sz="3321" b="1" spc="-59" dirty="0">
                <a:solidFill>
                  <a:srgbClr val="0A4662"/>
                </a:solidFill>
                <a:latin typeface="Calibri"/>
                <a:cs typeface="Calibri"/>
              </a:rPr>
              <a:t>be</a:t>
            </a:r>
            <a:r>
              <a:rPr lang="en-GB" sz="3321" b="1" spc="-59" dirty="0">
                <a:solidFill>
                  <a:srgbClr val="0A4662"/>
                </a:solidFill>
                <a:latin typeface="Calibri"/>
                <a:cs typeface="Calibri"/>
              </a:rPr>
              <a:t> </a:t>
            </a:r>
            <a:r>
              <a:rPr lang="en-GB" sz="3321" b="1" dirty="0">
                <a:solidFill>
                  <a:srgbClr val="0A4662"/>
                </a:solidFill>
                <a:latin typeface="Calibri"/>
                <a:cs typeface="Calibri"/>
              </a:rPr>
              <a:t>increasingly</a:t>
            </a:r>
            <a:r>
              <a:rPr lang="en-GB" sz="3321" b="1" spc="474" dirty="0">
                <a:solidFill>
                  <a:srgbClr val="0A4662"/>
                </a:solidFill>
                <a:latin typeface="Calibri"/>
                <a:cs typeface="Calibri"/>
              </a:rPr>
              <a:t> </a:t>
            </a:r>
            <a:r>
              <a:rPr lang="en-GB" sz="3321" b="1" dirty="0">
                <a:solidFill>
                  <a:srgbClr val="0A4662"/>
                </a:solidFill>
                <a:latin typeface="Calibri"/>
                <a:cs typeface="Calibri"/>
              </a:rPr>
              <a:t>treated</a:t>
            </a:r>
            <a:r>
              <a:rPr lang="en-GB" sz="3321" b="1" spc="474" dirty="0">
                <a:solidFill>
                  <a:srgbClr val="0A4662"/>
                </a:solidFill>
                <a:latin typeface="Calibri"/>
                <a:cs typeface="Calibri"/>
              </a:rPr>
              <a:t> </a:t>
            </a:r>
            <a:r>
              <a:rPr lang="en-GB" sz="3321" b="1" dirty="0">
                <a:solidFill>
                  <a:srgbClr val="0A4662"/>
                </a:solidFill>
                <a:latin typeface="Calibri"/>
                <a:cs typeface="Calibri"/>
              </a:rPr>
              <a:t>in</a:t>
            </a:r>
            <a:r>
              <a:rPr lang="en-GB" sz="3321" b="1" spc="484" dirty="0">
                <a:solidFill>
                  <a:srgbClr val="0A4662"/>
                </a:solidFill>
                <a:latin typeface="Calibri"/>
                <a:cs typeface="Calibri"/>
              </a:rPr>
              <a:t> </a:t>
            </a:r>
            <a:r>
              <a:rPr lang="en-GB" sz="3321" b="1" spc="-47" dirty="0">
                <a:solidFill>
                  <a:srgbClr val="0A4662"/>
                </a:solidFill>
                <a:latin typeface="Calibri"/>
                <a:cs typeface="Calibri"/>
              </a:rPr>
              <a:t>young </a:t>
            </a:r>
            <a:r>
              <a:rPr lang="en-GB" sz="3321" b="1" dirty="0">
                <a:solidFill>
                  <a:srgbClr val="0A4662"/>
                </a:solidFill>
                <a:latin typeface="Calibri"/>
                <a:cs typeface="Calibri"/>
              </a:rPr>
              <a:t>people</a:t>
            </a:r>
            <a:r>
              <a:rPr lang="en-GB" sz="3321" b="1" spc="285" dirty="0">
                <a:solidFill>
                  <a:srgbClr val="0A4662"/>
                </a:solidFill>
                <a:latin typeface="Calibri"/>
                <a:cs typeface="Calibri"/>
              </a:rPr>
              <a:t> </a:t>
            </a:r>
            <a:r>
              <a:rPr lang="en-GB" sz="3321" b="1" dirty="0">
                <a:solidFill>
                  <a:srgbClr val="0A4662"/>
                </a:solidFill>
                <a:latin typeface="Calibri"/>
                <a:cs typeface="Calibri"/>
              </a:rPr>
              <a:t>aged</a:t>
            </a:r>
            <a:r>
              <a:rPr lang="en-GB" sz="3321" b="1" spc="285" dirty="0">
                <a:solidFill>
                  <a:srgbClr val="0A4662"/>
                </a:solidFill>
                <a:latin typeface="Calibri"/>
                <a:cs typeface="Calibri"/>
              </a:rPr>
              <a:t> </a:t>
            </a:r>
            <a:r>
              <a:rPr lang="en-GB" sz="3321" b="1" spc="166" dirty="0">
                <a:solidFill>
                  <a:srgbClr val="0A4662"/>
                </a:solidFill>
                <a:latin typeface="Calibri"/>
                <a:cs typeface="Calibri"/>
              </a:rPr>
              <a:t>15</a:t>
            </a:r>
            <a:r>
              <a:rPr lang="en-GB" sz="3321" b="1" spc="285" dirty="0">
                <a:solidFill>
                  <a:srgbClr val="0A4662"/>
                </a:solidFill>
                <a:latin typeface="Calibri"/>
                <a:cs typeface="Calibri"/>
              </a:rPr>
              <a:t> </a:t>
            </a:r>
            <a:r>
              <a:rPr lang="en-GB" sz="3321" b="1" dirty="0">
                <a:solidFill>
                  <a:srgbClr val="0A4662"/>
                </a:solidFill>
                <a:latin typeface="Calibri"/>
                <a:cs typeface="Calibri"/>
              </a:rPr>
              <a:t>and</a:t>
            </a:r>
            <a:r>
              <a:rPr lang="en-GB" sz="3321" b="1" spc="285" dirty="0">
                <a:solidFill>
                  <a:srgbClr val="0A4662"/>
                </a:solidFill>
                <a:latin typeface="Calibri"/>
                <a:cs typeface="Calibri"/>
              </a:rPr>
              <a:t> </a:t>
            </a:r>
            <a:r>
              <a:rPr lang="en-GB" sz="3321" b="1" spc="-24" dirty="0">
                <a:solidFill>
                  <a:srgbClr val="0A4662"/>
                </a:solidFill>
                <a:latin typeface="Calibri"/>
                <a:cs typeface="Calibri"/>
              </a:rPr>
              <a:t>younger.</a:t>
            </a:r>
            <a:endParaRPr lang="en-GB" sz="3321" dirty="0">
              <a:latin typeface="Calibri"/>
              <a:cs typeface="Calibri"/>
            </a:endParaRPr>
          </a:p>
        </p:txBody>
      </p:sp>
      <p:sp>
        <p:nvSpPr>
          <p:cNvPr id="4" name="object 30">
            <a:extLst>
              <a:ext uri="{FF2B5EF4-FFF2-40B4-BE49-F238E27FC236}">
                <a16:creationId xmlns:a16="http://schemas.microsoft.com/office/drawing/2014/main" id="{5B5E17A8-0DE5-C6B2-0155-9B93F655D6A0}"/>
              </a:ext>
            </a:extLst>
          </p:cNvPr>
          <p:cNvSpPr/>
          <p:nvPr/>
        </p:nvSpPr>
        <p:spPr>
          <a:xfrm>
            <a:off x="11170505" y="950815"/>
            <a:ext cx="6198798" cy="8369507"/>
          </a:xfrm>
          <a:custGeom>
            <a:avLst/>
            <a:gdLst/>
            <a:ahLst/>
            <a:cxnLst/>
            <a:rect l="l" t="t" r="r" b="b"/>
            <a:pathLst>
              <a:path w="2613025" h="3528059">
                <a:moveTo>
                  <a:pt x="2558884" y="0"/>
                </a:moveTo>
                <a:lnTo>
                  <a:pt x="54000" y="0"/>
                </a:lnTo>
                <a:lnTo>
                  <a:pt x="32982" y="4242"/>
                </a:lnTo>
                <a:lnTo>
                  <a:pt x="15817" y="15813"/>
                </a:lnTo>
                <a:lnTo>
                  <a:pt x="4244" y="32977"/>
                </a:lnTo>
                <a:lnTo>
                  <a:pt x="0" y="54000"/>
                </a:lnTo>
                <a:lnTo>
                  <a:pt x="0" y="3474034"/>
                </a:lnTo>
                <a:lnTo>
                  <a:pt x="4244" y="3495051"/>
                </a:lnTo>
                <a:lnTo>
                  <a:pt x="15817" y="3512216"/>
                </a:lnTo>
                <a:lnTo>
                  <a:pt x="32982" y="3523790"/>
                </a:lnTo>
                <a:lnTo>
                  <a:pt x="54000" y="3528034"/>
                </a:lnTo>
                <a:lnTo>
                  <a:pt x="2558884" y="3528034"/>
                </a:lnTo>
                <a:lnTo>
                  <a:pt x="2579902" y="3523790"/>
                </a:lnTo>
                <a:lnTo>
                  <a:pt x="2597067" y="3512216"/>
                </a:lnTo>
                <a:lnTo>
                  <a:pt x="2608641" y="3495051"/>
                </a:lnTo>
                <a:lnTo>
                  <a:pt x="2612885" y="3474034"/>
                </a:lnTo>
                <a:lnTo>
                  <a:pt x="2612885" y="54000"/>
                </a:lnTo>
                <a:lnTo>
                  <a:pt x="2608641" y="32977"/>
                </a:lnTo>
                <a:lnTo>
                  <a:pt x="2597067" y="15813"/>
                </a:lnTo>
                <a:lnTo>
                  <a:pt x="2579902" y="4242"/>
                </a:lnTo>
                <a:lnTo>
                  <a:pt x="2558884" y="0"/>
                </a:lnTo>
                <a:close/>
              </a:path>
            </a:pathLst>
          </a:custGeom>
          <a:solidFill>
            <a:srgbClr val="0A4662"/>
          </a:solidFill>
        </p:spPr>
        <p:txBody>
          <a:bodyPr wrap="square" lIns="0" tIns="0" rIns="0" bIns="0" rtlCol="0"/>
          <a:lstStyle/>
          <a:p>
            <a:endParaRPr/>
          </a:p>
        </p:txBody>
      </p:sp>
      <p:sp>
        <p:nvSpPr>
          <p:cNvPr id="5" name="object 31">
            <a:extLst>
              <a:ext uri="{FF2B5EF4-FFF2-40B4-BE49-F238E27FC236}">
                <a16:creationId xmlns:a16="http://schemas.microsoft.com/office/drawing/2014/main" id="{2C26EAC7-9572-C78F-D6C5-0F93E66C756D}"/>
              </a:ext>
            </a:extLst>
          </p:cNvPr>
          <p:cNvSpPr txBox="1"/>
          <p:nvPr/>
        </p:nvSpPr>
        <p:spPr>
          <a:xfrm>
            <a:off x="11558160" y="1361103"/>
            <a:ext cx="5385347" cy="1310196"/>
          </a:xfrm>
          <a:prstGeom prst="rect">
            <a:avLst/>
          </a:prstGeom>
        </p:spPr>
        <p:txBody>
          <a:bodyPr vert="horz" wrap="square" lIns="0" tIns="30128" rIns="0" bIns="0" rtlCol="0">
            <a:spAutoFit/>
          </a:bodyPr>
          <a:lstStyle/>
          <a:p>
            <a:pPr marL="42179" marR="1131312" indent="-7532">
              <a:spcBef>
                <a:spcPts val="237"/>
              </a:spcBef>
            </a:pPr>
            <a:r>
              <a:rPr sz="2847" b="1" dirty="0">
                <a:solidFill>
                  <a:srgbClr val="FFFFFF"/>
                </a:solidFill>
                <a:latin typeface="Calibri"/>
                <a:cs typeface="Calibri"/>
              </a:rPr>
              <a:t>Global</a:t>
            </a:r>
            <a:r>
              <a:rPr sz="2847" b="1" spc="308" dirty="0">
                <a:solidFill>
                  <a:srgbClr val="FFFFFF"/>
                </a:solidFill>
                <a:latin typeface="Calibri"/>
                <a:cs typeface="Calibri"/>
              </a:rPr>
              <a:t> </a:t>
            </a:r>
            <a:r>
              <a:rPr sz="2847" b="1" dirty="0">
                <a:solidFill>
                  <a:srgbClr val="FFFFFF"/>
                </a:solidFill>
                <a:latin typeface="Calibri"/>
                <a:cs typeface="Calibri"/>
              </a:rPr>
              <a:t>costs</a:t>
            </a:r>
            <a:r>
              <a:rPr sz="2847" b="1" spc="320" dirty="0">
                <a:solidFill>
                  <a:srgbClr val="FFFFFF"/>
                </a:solidFill>
                <a:latin typeface="Calibri"/>
                <a:cs typeface="Calibri"/>
              </a:rPr>
              <a:t> </a:t>
            </a:r>
            <a:r>
              <a:rPr sz="2847" b="1" dirty="0">
                <a:solidFill>
                  <a:srgbClr val="FFFFFF"/>
                </a:solidFill>
                <a:latin typeface="Calibri"/>
                <a:cs typeface="Calibri"/>
              </a:rPr>
              <a:t>of</a:t>
            </a:r>
            <a:r>
              <a:rPr sz="2847" b="1" spc="308" dirty="0">
                <a:solidFill>
                  <a:srgbClr val="FFFFFF"/>
                </a:solidFill>
                <a:latin typeface="Calibri"/>
                <a:cs typeface="Calibri"/>
              </a:rPr>
              <a:t> </a:t>
            </a:r>
            <a:r>
              <a:rPr sz="2847" b="1" dirty="0">
                <a:solidFill>
                  <a:srgbClr val="FFFFFF"/>
                </a:solidFill>
                <a:latin typeface="Calibri"/>
                <a:cs typeface="Calibri"/>
              </a:rPr>
              <a:t>mental</a:t>
            </a:r>
            <a:r>
              <a:rPr sz="2847" b="1" spc="320" dirty="0">
                <a:solidFill>
                  <a:srgbClr val="FFFFFF"/>
                </a:solidFill>
                <a:latin typeface="Calibri"/>
                <a:cs typeface="Calibri"/>
              </a:rPr>
              <a:t> </a:t>
            </a:r>
            <a:r>
              <a:rPr sz="2847" b="1" spc="-59" dirty="0">
                <a:solidFill>
                  <a:srgbClr val="FFFFFF"/>
                </a:solidFill>
                <a:latin typeface="Calibri"/>
                <a:cs typeface="Calibri"/>
              </a:rPr>
              <a:t>and </a:t>
            </a:r>
            <a:r>
              <a:rPr sz="2847" b="1" dirty="0">
                <a:solidFill>
                  <a:srgbClr val="FFFFFF"/>
                </a:solidFill>
                <a:latin typeface="Calibri"/>
                <a:cs typeface="Calibri"/>
              </a:rPr>
              <a:t>neurological</a:t>
            </a:r>
            <a:r>
              <a:rPr sz="2847" b="1" spc="569" dirty="0">
                <a:solidFill>
                  <a:srgbClr val="FFFFFF"/>
                </a:solidFill>
                <a:latin typeface="Calibri"/>
                <a:cs typeface="Calibri"/>
              </a:rPr>
              <a:t> </a:t>
            </a:r>
            <a:r>
              <a:rPr sz="2847" b="1" spc="-24" dirty="0">
                <a:solidFill>
                  <a:srgbClr val="FFFFFF"/>
                </a:solidFill>
                <a:latin typeface="Calibri"/>
                <a:cs typeface="Calibri"/>
              </a:rPr>
              <a:t>diseasesn</a:t>
            </a:r>
            <a:endParaRPr sz="2847">
              <a:latin typeface="Calibri"/>
              <a:cs typeface="Calibri"/>
            </a:endParaRPr>
          </a:p>
          <a:p>
            <a:pPr marL="30128">
              <a:spcBef>
                <a:spcPts val="344"/>
              </a:spcBef>
            </a:pPr>
            <a:r>
              <a:rPr sz="2372" b="1" dirty="0">
                <a:solidFill>
                  <a:srgbClr val="70C2B4"/>
                </a:solidFill>
                <a:latin typeface="Calibri"/>
                <a:cs typeface="Calibri"/>
              </a:rPr>
              <a:t>2010</a:t>
            </a:r>
            <a:r>
              <a:rPr sz="2372" b="1" spc="119" dirty="0">
                <a:solidFill>
                  <a:srgbClr val="70C2B4"/>
                </a:solidFill>
                <a:latin typeface="Calibri"/>
                <a:cs typeface="Calibri"/>
              </a:rPr>
              <a:t> </a:t>
            </a:r>
            <a:r>
              <a:rPr sz="2372" b="1" dirty="0">
                <a:solidFill>
                  <a:srgbClr val="70C2B4"/>
                </a:solidFill>
                <a:latin typeface="Calibri"/>
                <a:cs typeface="Calibri"/>
              </a:rPr>
              <a:t>and</a:t>
            </a:r>
            <a:r>
              <a:rPr sz="2372" b="1" spc="119" dirty="0">
                <a:solidFill>
                  <a:srgbClr val="70C2B4"/>
                </a:solidFill>
                <a:latin typeface="Calibri"/>
                <a:cs typeface="Calibri"/>
              </a:rPr>
              <a:t> </a:t>
            </a:r>
            <a:r>
              <a:rPr sz="2372" b="1" dirty="0">
                <a:solidFill>
                  <a:srgbClr val="70C2B4"/>
                </a:solidFill>
                <a:latin typeface="Calibri"/>
                <a:cs typeface="Calibri"/>
              </a:rPr>
              <a:t>2030</a:t>
            </a:r>
            <a:r>
              <a:rPr sz="2372" b="1" spc="130" dirty="0">
                <a:solidFill>
                  <a:srgbClr val="70C2B4"/>
                </a:solidFill>
                <a:latin typeface="Calibri"/>
                <a:cs typeface="Calibri"/>
              </a:rPr>
              <a:t> </a:t>
            </a:r>
            <a:r>
              <a:rPr sz="2372" b="1" spc="-24" dirty="0">
                <a:solidFill>
                  <a:srgbClr val="70C2B4"/>
                </a:solidFill>
                <a:latin typeface="Calibri"/>
                <a:cs typeface="Calibri"/>
              </a:rPr>
              <a:t>(forecast),</a:t>
            </a:r>
            <a:r>
              <a:rPr sz="2372" b="1" spc="119" dirty="0">
                <a:solidFill>
                  <a:srgbClr val="70C2B4"/>
                </a:solidFill>
                <a:latin typeface="Calibri"/>
                <a:cs typeface="Calibri"/>
              </a:rPr>
              <a:t> </a:t>
            </a:r>
            <a:r>
              <a:rPr sz="2372" b="1" dirty="0">
                <a:solidFill>
                  <a:srgbClr val="70C2B4"/>
                </a:solidFill>
                <a:latin typeface="Calibri"/>
                <a:cs typeface="Calibri"/>
              </a:rPr>
              <a:t>in</a:t>
            </a:r>
            <a:r>
              <a:rPr sz="2372" b="1" spc="130" dirty="0">
                <a:solidFill>
                  <a:srgbClr val="70C2B4"/>
                </a:solidFill>
                <a:latin typeface="Calibri"/>
                <a:cs typeface="Calibri"/>
              </a:rPr>
              <a:t> </a:t>
            </a:r>
            <a:r>
              <a:rPr sz="2372" b="1" spc="-24" dirty="0">
                <a:solidFill>
                  <a:srgbClr val="70C2B4"/>
                </a:solidFill>
                <a:latin typeface="Calibri"/>
                <a:cs typeface="Calibri"/>
              </a:rPr>
              <a:t>trillions</a:t>
            </a:r>
            <a:r>
              <a:rPr sz="2372" b="1" spc="119" dirty="0">
                <a:solidFill>
                  <a:srgbClr val="70C2B4"/>
                </a:solidFill>
                <a:latin typeface="Calibri"/>
                <a:cs typeface="Calibri"/>
              </a:rPr>
              <a:t> </a:t>
            </a:r>
            <a:r>
              <a:rPr sz="2372" b="1" spc="-24" dirty="0">
                <a:solidFill>
                  <a:srgbClr val="70C2B4"/>
                </a:solidFill>
                <a:latin typeface="Calibri"/>
                <a:cs typeface="Calibri"/>
              </a:rPr>
              <a:t>(US$)</a:t>
            </a:r>
            <a:endParaRPr sz="2372">
              <a:latin typeface="Calibri"/>
              <a:cs typeface="Calibri"/>
            </a:endParaRPr>
          </a:p>
        </p:txBody>
      </p:sp>
      <p:grpSp>
        <p:nvGrpSpPr>
          <p:cNvPr id="6" name="object 32">
            <a:extLst>
              <a:ext uri="{FF2B5EF4-FFF2-40B4-BE49-F238E27FC236}">
                <a16:creationId xmlns:a16="http://schemas.microsoft.com/office/drawing/2014/main" id="{270F11B6-767C-8AD2-E3DC-37ADFBCE3BB6}"/>
              </a:ext>
            </a:extLst>
          </p:cNvPr>
          <p:cNvGrpSpPr/>
          <p:nvPr/>
        </p:nvGrpSpPr>
        <p:grpSpPr>
          <a:xfrm>
            <a:off x="11588442" y="3811777"/>
            <a:ext cx="5346181" cy="4132030"/>
            <a:chOff x="4226895" y="6498005"/>
            <a:chExt cx="2253615" cy="1741805"/>
          </a:xfrm>
        </p:grpSpPr>
        <p:sp>
          <p:nvSpPr>
            <p:cNvPr id="7" name="object 33">
              <a:extLst>
                <a:ext uri="{FF2B5EF4-FFF2-40B4-BE49-F238E27FC236}">
                  <a16:creationId xmlns:a16="http://schemas.microsoft.com/office/drawing/2014/main" id="{172D5031-AF0F-D3A8-F9CB-B89F921B152B}"/>
                </a:ext>
              </a:extLst>
            </p:cNvPr>
            <p:cNvSpPr/>
            <p:nvPr/>
          </p:nvSpPr>
          <p:spPr>
            <a:xfrm>
              <a:off x="5640819" y="6498005"/>
              <a:ext cx="839469" cy="1741805"/>
            </a:xfrm>
            <a:custGeom>
              <a:avLst/>
              <a:gdLst/>
              <a:ahLst/>
              <a:cxnLst/>
              <a:rect l="l" t="t" r="r" b="b"/>
              <a:pathLst>
                <a:path w="839470" h="1741804">
                  <a:moveTo>
                    <a:pt x="352094" y="1044016"/>
                  </a:moveTo>
                  <a:lnTo>
                    <a:pt x="0" y="1044016"/>
                  </a:lnTo>
                  <a:lnTo>
                    <a:pt x="0" y="1741182"/>
                  </a:lnTo>
                  <a:lnTo>
                    <a:pt x="352094" y="1741182"/>
                  </a:lnTo>
                  <a:lnTo>
                    <a:pt x="352094" y="1044016"/>
                  </a:lnTo>
                  <a:close/>
                </a:path>
                <a:path w="839470" h="1741804">
                  <a:moveTo>
                    <a:pt x="839177" y="0"/>
                  </a:moveTo>
                  <a:lnTo>
                    <a:pt x="487083" y="0"/>
                  </a:lnTo>
                  <a:lnTo>
                    <a:pt x="487083" y="1741182"/>
                  </a:lnTo>
                  <a:lnTo>
                    <a:pt x="839177" y="1741182"/>
                  </a:lnTo>
                  <a:lnTo>
                    <a:pt x="839177" y="0"/>
                  </a:lnTo>
                  <a:close/>
                </a:path>
              </a:pathLst>
            </a:custGeom>
            <a:solidFill>
              <a:srgbClr val="70C2B4"/>
            </a:solidFill>
          </p:spPr>
          <p:txBody>
            <a:bodyPr wrap="square" lIns="0" tIns="0" rIns="0" bIns="0" rtlCol="0"/>
            <a:lstStyle/>
            <a:p>
              <a:endParaRPr/>
            </a:p>
          </p:txBody>
        </p:sp>
        <p:sp>
          <p:nvSpPr>
            <p:cNvPr id="8" name="object 34">
              <a:extLst>
                <a:ext uri="{FF2B5EF4-FFF2-40B4-BE49-F238E27FC236}">
                  <a16:creationId xmlns:a16="http://schemas.microsoft.com/office/drawing/2014/main" id="{0A666841-2AD5-CB52-4CEF-5305443FB6DD}"/>
                </a:ext>
              </a:extLst>
            </p:cNvPr>
            <p:cNvSpPr/>
            <p:nvPr/>
          </p:nvSpPr>
          <p:spPr>
            <a:xfrm>
              <a:off x="4226895" y="7164006"/>
              <a:ext cx="306070" cy="297815"/>
            </a:xfrm>
            <a:custGeom>
              <a:avLst/>
              <a:gdLst/>
              <a:ahLst/>
              <a:cxnLst/>
              <a:rect l="l" t="t" r="r" b="b"/>
              <a:pathLst>
                <a:path w="306070" h="297815">
                  <a:moveTo>
                    <a:pt x="0" y="235610"/>
                  </a:moveTo>
                  <a:lnTo>
                    <a:pt x="0" y="260413"/>
                  </a:lnTo>
                  <a:lnTo>
                    <a:pt x="9020" y="274883"/>
                  </a:lnTo>
                  <a:lnTo>
                    <a:pt x="33616" y="286708"/>
                  </a:lnTo>
                  <a:lnTo>
                    <a:pt x="70090" y="294685"/>
                  </a:lnTo>
                  <a:lnTo>
                    <a:pt x="114744" y="297611"/>
                  </a:lnTo>
                  <a:lnTo>
                    <a:pt x="159405" y="294685"/>
                  </a:lnTo>
                  <a:lnTo>
                    <a:pt x="195883" y="286708"/>
                  </a:lnTo>
                  <a:lnTo>
                    <a:pt x="220480" y="274883"/>
                  </a:lnTo>
                  <a:lnTo>
                    <a:pt x="229501" y="260413"/>
                  </a:lnTo>
                  <a:lnTo>
                    <a:pt x="114744" y="260413"/>
                  </a:lnTo>
                  <a:lnTo>
                    <a:pt x="81320" y="258915"/>
                  </a:lnTo>
                  <a:lnTo>
                    <a:pt x="49761" y="254350"/>
                  </a:lnTo>
                  <a:lnTo>
                    <a:pt x="22007" y="246617"/>
                  </a:lnTo>
                  <a:lnTo>
                    <a:pt x="0" y="235610"/>
                  </a:lnTo>
                  <a:close/>
                </a:path>
                <a:path w="306070" h="297815">
                  <a:moveTo>
                    <a:pt x="229501" y="235610"/>
                  </a:moveTo>
                  <a:lnTo>
                    <a:pt x="207493" y="246622"/>
                  </a:lnTo>
                  <a:lnTo>
                    <a:pt x="179738" y="254355"/>
                  </a:lnTo>
                  <a:lnTo>
                    <a:pt x="148175" y="258916"/>
                  </a:lnTo>
                  <a:lnTo>
                    <a:pt x="114744" y="260413"/>
                  </a:lnTo>
                  <a:lnTo>
                    <a:pt x="229501" y="260413"/>
                  </a:lnTo>
                  <a:lnTo>
                    <a:pt x="229501" y="235610"/>
                  </a:lnTo>
                  <a:close/>
                </a:path>
                <a:path w="306070" h="297815">
                  <a:moveTo>
                    <a:pt x="0" y="174612"/>
                  </a:moveTo>
                  <a:lnTo>
                    <a:pt x="0" y="204609"/>
                  </a:lnTo>
                  <a:lnTo>
                    <a:pt x="9020" y="219080"/>
                  </a:lnTo>
                  <a:lnTo>
                    <a:pt x="33616" y="230905"/>
                  </a:lnTo>
                  <a:lnTo>
                    <a:pt x="70090" y="238881"/>
                  </a:lnTo>
                  <a:lnTo>
                    <a:pt x="114744" y="241807"/>
                  </a:lnTo>
                  <a:lnTo>
                    <a:pt x="159405" y="238881"/>
                  </a:lnTo>
                  <a:lnTo>
                    <a:pt x="195883" y="230905"/>
                  </a:lnTo>
                  <a:lnTo>
                    <a:pt x="220480" y="219080"/>
                  </a:lnTo>
                  <a:lnTo>
                    <a:pt x="229501" y="204609"/>
                  </a:lnTo>
                  <a:lnTo>
                    <a:pt x="114744" y="204609"/>
                  </a:lnTo>
                  <a:lnTo>
                    <a:pt x="81353" y="202703"/>
                  </a:lnTo>
                  <a:lnTo>
                    <a:pt x="49790" y="197026"/>
                  </a:lnTo>
                  <a:lnTo>
                    <a:pt x="22018" y="187641"/>
                  </a:lnTo>
                  <a:lnTo>
                    <a:pt x="0" y="174612"/>
                  </a:lnTo>
                  <a:close/>
                </a:path>
                <a:path w="306070" h="297815">
                  <a:moveTo>
                    <a:pt x="229501" y="174612"/>
                  </a:moveTo>
                  <a:lnTo>
                    <a:pt x="207482" y="187641"/>
                  </a:lnTo>
                  <a:lnTo>
                    <a:pt x="179709" y="197026"/>
                  </a:lnTo>
                  <a:lnTo>
                    <a:pt x="148143" y="202703"/>
                  </a:lnTo>
                  <a:lnTo>
                    <a:pt x="114744" y="204609"/>
                  </a:lnTo>
                  <a:lnTo>
                    <a:pt x="229501" y="204609"/>
                  </a:lnTo>
                  <a:lnTo>
                    <a:pt x="229501" y="174612"/>
                  </a:lnTo>
                  <a:close/>
                </a:path>
                <a:path w="306070" h="297815">
                  <a:moveTo>
                    <a:pt x="114744" y="93002"/>
                  </a:moveTo>
                  <a:lnTo>
                    <a:pt x="70090" y="96654"/>
                  </a:lnTo>
                  <a:lnTo>
                    <a:pt x="33616" y="106616"/>
                  </a:lnTo>
                  <a:lnTo>
                    <a:pt x="9020" y="121398"/>
                  </a:lnTo>
                  <a:lnTo>
                    <a:pt x="0" y="139509"/>
                  </a:lnTo>
                  <a:lnTo>
                    <a:pt x="9020" y="157613"/>
                  </a:lnTo>
                  <a:lnTo>
                    <a:pt x="33616" y="172391"/>
                  </a:lnTo>
                  <a:lnTo>
                    <a:pt x="70090" y="182352"/>
                  </a:lnTo>
                  <a:lnTo>
                    <a:pt x="114744" y="186004"/>
                  </a:lnTo>
                  <a:lnTo>
                    <a:pt x="159405" y="182352"/>
                  </a:lnTo>
                  <a:lnTo>
                    <a:pt x="195883" y="172391"/>
                  </a:lnTo>
                  <a:lnTo>
                    <a:pt x="220480" y="157613"/>
                  </a:lnTo>
                  <a:lnTo>
                    <a:pt x="229501" y="139509"/>
                  </a:lnTo>
                  <a:lnTo>
                    <a:pt x="220480" y="121398"/>
                  </a:lnTo>
                  <a:lnTo>
                    <a:pt x="195883" y="106616"/>
                  </a:lnTo>
                  <a:lnTo>
                    <a:pt x="159405" y="96654"/>
                  </a:lnTo>
                  <a:lnTo>
                    <a:pt x="114744" y="93002"/>
                  </a:lnTo>
                  <a:close/>
                </a:path>
                <a:path w="306070" h="297815">
                  <a:moveTo>
                    <a:pt x="305993" y="124002"/>
                  </a:moveTo>
                  <a:lnTo>
                    <a:pt x="292526" y="131191"/>
                  </a:lnTo>
                  <a:lnTo>
                    <a:pt x="278396" y="136958"/>
                  </a:lnTo>
                  <a:lnTo>
                    <a:pt x="263724" y="141260"/>
                  </a:lnTo>
                  <a:lnTo>
                    <a:pt x="248627" y="144056"/>
                  </a:lnTo>
                  <a:lnTo>
                    <a:pt x="248627" y="181000"/>
                  </a:lnTo>
                  <a:lnTo>
                    <a:pt x="272035" y="175189"/>
                  </a:lnTo>
                  <a:lnTo>
                    <a:pt x="290150" y="167651"/>
                  </a:lnTo>
                  <a:lnTo>
                    <a:pt x="301845" y="158738"/>
                  </a:lnTo>
                  <a:lnTo>
                    <a:pt x="305993" y="148805"/>
                  </a:lnTo>
                  <a:lnTo>
                    <a:pt x="305993" y="124002"/>
                  </a:lnTo>
                  <a:close/>
                </a:path>
                <a:path w="306070" h="297815">
                  <a:moveTo>
                    <a:pt x="305993" y="68198"/>
                  </a:moveTo>
                  <a:lnTo>
                    <a:pt x="287419" y="77890"/>
                  </a:lnTo>
                  <a:lnTo>
                    <a:pt x="264393" y="85123"/>
                  </a:lnTo>
                  <a:lnTo>
                    <a:pt x="238154" y="89967"/>
                  </a:lnTo>
                  <a:lnTo>
                    <a:pt x="209943" y="92494"/>
                  </a:lnTo>
                  <a:lnTo>
                    <a:pt x="221246" y="98180"/>
                  </a:lnTo>
                  <a:lnTo>
                    <a:pt x="231159" y="105768"/>
                  </a:lnTo>
                  <a:lnTo>
                    <a:pt x="239433" y="115029"/>
                  </a:lnTo>
                  <a:lnTo>
                    <a:pt x="245821" y="125729"/>
                  </a:lnTo>
                  <a:lnTo>
                    <a:pt x="270353" y="119955"/>
                  </a:lnTo>
                  <a:lnTo>
                    <a:pt x="289356" y="112309"/>
                  </a:lnTo>
                  <a:lnTo>
                    <a:pt x="301635" y="103191"/>
                  </a:lnTo>
                  <a:lnTo>
                    <a:pt x="305993" y="93002"/>
                  </a:lnTo>
                  <a:lnTo>
                    <a:pt x="305993" y="68198"/>
                  </a:lnTo>
                  <a:close/>
                </a:path>
                <a:path w="306070" h="297815">
                  <a:moveTo>
                    <a:pt x="191249" y="0"/>
                  </a:moveTo>
                  <a:lnTo>
                    <a:pt x="146595" y="2926"/>
                  </a:lnTo>
                  <a:lnTo>
                    <a:pt x="110121" y="10902"/>
                  </a:lnTo>
                  <a:lnTo>
                    <a:pt x="85525" y="22727"/>
                  </a:lnTo>
                  <a:lnTo>
                    <a:pt x="76504" y="37198"/>
                  </a:lnTo>
                  <a:lnTo>
                    <a:pt x="85525" y="51668"/>
                  </a:lnTo>
                  <a:lnTo>
                    <a:pt x="110121" y="63493"/>
                  </a:lnTo>
                  <a:lnTo>
                    <a:pt x="146595" y="71470"/>
                  </a:lnTo>
                  <a:lnTo>
                    <a:pt x="191249" y="74396"/>
                  </a:lnTo>
                  <a:lnTo>
                    <a:pt x="235902" y="71470"/>
                  </a:lnTo>
                  <a:lnTo>
                    <a:pt x="272376" y="63493"/>
                  </a:lnTo>
                  <a:lnTo>
                    <a:pt x="296973" y="51668"/>
                  </a:lnTo>
                  <a:lnTo>
                    <a:pt x="305993" y="37198"/>
                  </a:lnTo>
                  <a:lnTo>
                    <a:pt x="296973" y="22727"/>
                  </a:lnTo>
                  <a:lnTo>
                    <a:pt x="272376" y="10902"/>
                  </a:lnTo>
                  <a:lnTo>
                    <a:pt x="235902" y="2926"/>
                  </a:lnTo>
                  <a:lnTo>
                    <a:pt x="191249" y="0"/>
                  </a:lnTo>
                  <a:close/>
                </a:path>
              </a:pathLst>
            </a:custGeom>
            <a:solidFill>
              <a:srgbClr val="70C2B4"/>
            </a:solidFill>
          </p:spPr>
          <p:txBody>
            <a:bodyPr wrap="square" lIns="0" tIns="0" rIns="0" bIns="0" rtlCol="0"/>
            <a:lstStyle/>
            <a:p>
              <a:endParaRPr/>
            </a:p>
          </p:txBody>
        </p:sp>
      </p:grpSp>
      <p:sp>
        <p:nvSpPr>
          <p:cNvPr id="9" name="object 35">
            <a:extLst>
              <a:ext uri="{FF2B5EF4-FFF2-40B4-BE49-F238E27FC236}">
                <a16:creationId xmlns:a16="http://schemas.microsoft.com/office/drawing/2014/main" id="{1205E3CC-9F12-A61E-1704-9D8BDE036F1D}"/>
              </a:ext>
            </a:extLst>
          </p:cNvPr>
          <p:cNvSpPr txBox="1"/>
          <p:nvPr/>
        </p:nvSpPr>
        <p:spPr>
          <a:xfrm>
            <a:off x="15128593" y="5906720"/>
            <a:ext cx="465475" cy="249393"/>
          </a:xfrm>
          <a:prstGeom prst="rect">
            <a:avLst/>
          </a:prstGeom>
        </p:spPr>
        <p:txBody>
          <a:bodyPr vert="horz" wrap="square" lIns="0" tIns="30128" rIns="0" bIns="0" rtlCol="0">
            <a:spAutoFit/>
          </a:bodyPr>
          <a:lstStyle/>
          <a:p>
            <a:pPr marL="30128">
              <a:spcBef>
                <a:spcPts val="237"/>
              </a:spcBef>
            </a:pPr>
            <a:r>
              <a:rPr sz="1423" b="1" spc="-47" dirty="0">
                <a:solidFill>
                  <a:srgbClr val="FFFFFF"/>
                </a:solidFill>
                <a:latin typeface="Calibri"/>
                <a:cs typeface="Calibri"/>
              </a:rPr>
              <a:t>2010</a:t>
            </a:r>
            <a:endParaRPr sz="1423">
              <a:latin typeface="Calibri"/>
              <a:cs typeface="Calibri"/>
            </a:endParaRPr>
          </a:p>
        </p:txBody>
      </p:sp>
      <p:sp>
        <p:nvSpPr>
          <p:cNvPr id="10" name="object 36">
            <a:extLst>
              <a:ext uri="{FF2B5EF4-FFF2-40B4-BE49-F238E27FC236}">
                <a16:creationId xmlns:a16="http://schemas.microsoft.com/office/drawing/2014/main" id="{7C1753C5-2AF2-B86B-9E9D-D58D9870D396}"/>
              </a:ext>
            </a:extLst>
          </p:cNvPr>
          <p:cNvSpPr txBox="1"/>
          <p:nvPr/>
        </p:nvSpPr>
        <p:spPr>
          <a:xfrm>
            <a:off x="16144864" y="3213112"/>
            <a:ext cx="748676" cy="468363"/>
          </a:xfrm>
          <a:prstGeom prst="rect">
            <a:avLst/>
          </a:prstGeom>
        </p:spPr>
        <p:txBody>
          <a:bodyPr vert="horz" wrap="square" lIns="0" tIns="30128" rIns="0" bIns="0" rtlCol="0">
            <a:spAutoFit/>
          </a:bodyPr>
          <a:lstStyle/>
          <a:p>
            <a:pPr marL="168718">
              <a:spcBef>
                <a:spcPts val="237"/>
              </a:spcBef>
            </a:pPr>
            <a:r>
              <a:rPr sz="1423" b="1" spc="-47" dirty="0">
                <a:solidFill>
                  <a:srgbClr val="FFFFFF"/>
                </a:solidFill>
                <a:latin typeface="Calibri"/>
                <a:cs typeface="Calibri"/>
              </a:rPr>
              <a:t>2030</a:t>
            </a:r>
            <a:endParaRPr sz="1423">
              <a:latin typeface="Calibri"/>
              <a:cs typeface="Calibri"/>
            </a:endParaRPr>
          </a:p>
          <a:p>
            <a:pPr marL="30128"/>
            <a:r>
              <a:rPr sz="1423" b="1" spc="-24" dirty="0">
                <a:solidFill>
                  <a:srgbClr val="FFFFFF"/>
                </a:solidFill>
                <a:latin typeface="Calibri"/>
                <a:cs typeface="Calibri"/>
              </a:rPr>
              <a:t>(forecast)</a:t>
            </a:r>
            <a:endParaRPr sz="1423">
              <a:latin typeface="Calibri"/>
              <a:cs typeface="Calibri"/>
            </a:endParaRPr>
          </a:p>
        </p:txBody>
      </p:sp>
      <p:sp>
        <p:nvSpPr>
          <p:cNvPr id="11" name="object 37">
            <a:extLst>
              <a:ext uri="{FF2B5EF4-FFF2-40B4-BE49-F238E27FC236}">
                <a16:creationId xmlns:a16="http://schemas.microsoft.com/office/drawing/2014/main" id="{F530B8AD-DDB8-C782-BD62-A1806864E791}"/>
              </a:ext>
            </a:extLst>
          </p:cNvPr>
          <p:cNvSpPr txBox="1"/>
          <p:nvPr/>
        </p:nvSpPr>
        <p:spPr>
          <a:xfrm>
            <a:off x="15185991" y="8033171"/>
            <a:ext cx="355508" cy="286005"/>
          </a:xfrm>
          <a:prstGeom prst="rect">
            <a:avLst/>
          </a:prstGeom>
        </p:spPr>
        <p:txBody>
          <a:bodyPr vert="horz" wrap="square" lIns="0" tIns="30128" rIns="0" bIns="0" rtlCol="0">
            <a:spAutoFit/>
          </a:bodyPr>
          <a:lstStyle/>
          <a:p>
            <a:pPr marL="30128">
              <a:spcBef>
                <a:spcPts val="237"/>
              </a:spcBef>
            </a:pPr>
            <a:r>
              <a:rPr sz="1661" b="1" spc="-59" dirty="0">
                <a:solidFill>
                  <a:srgbClr val="FFFFFF"/>
                </a:solidFill>
                <a:latin typeface="Calibri"/>
                <a:cs typeface="Calibri"/>
              </a:rPr>
              <a:t>2.5</a:t>
            </a:r>
            <a:endParaRPr sz="1661">
              <a:latin typeface="Calibri"/>
              <a:cs typeface="Calibri"/>
            </a:endParaRPr>
          </a:p>
        </p:txBody>
      </p:sp>
      <p:sp>
        <p:nvSpPr>
          <p:cNvPr id="12" name="object 38">
            <a:extLst>
              <a:ext uri="{FF2B5EF4-FFF2-40B4-BE49-F238E27FC236}">
                <a16:creationId xmlns:a16="http://schemas.microsoft.com/office/drawing/2014/main" id="{86B2B447-63D1-30E2-B7D4-772DF1E6267C}"/>
              </a:ext>
            </a:extLst>
          </p:cNvPr>
          <p:cNvSpPr txBox="1"/>
          <p:nvPr/>
        </p:nvSpPr>
        <p:spPr>
          <a:xfrm>
            <a:off x="16428162" y="8033172"/>
            <a:ext cx="179261" cy="286005"/>
          </a:xfrm>
          <a:prstGeom prst="rect">
            <a:avLst/>
          </a:prstGeom>
        </p:spPr>
        <p:txBody>
          <a:bodyPr vert="horz" wrap="square" lIns="0" tIns="30128" rIns="0" bIns="0" rtlCol="0">
            <a:spAutoFit/>
          </a:bodyPr>
          <a:lstStyle/>
          <a:p>
            <a:pPr marL="30128">
              <a:spcBef>
                <a:spcPts val="237"/>
              </a:spcBef>
            </a:pPr>
            <a:r>
              <a:rPr sz="1661" b="1" spc="83" dirty="0">
                <a:solidFill>
                  <a:srgbClr val="FFFFFF"/>
                </a:solidFill>
                <a:latin typeface="Calibri"/>
                <a:cs typeface="Calibri"/>
              </a:rPr>
              <a:t>6</a:t>
            </a:r>
            <a:endParaRPr sz="1661">
              <a:latin typeface="Calibri"/>
              <a:cs typeface="Calibri"/>
            </a:endParaRPr>
          </a:p>
        </p:txBody>
      </p:sp>
      <p:sp>
        <p:nvSpPr>
          <p:cNvPr id="13" name="object 39">
            <a:extLst>
              <a:ext uri="{FF2B5EF4-FFF2-40B4-BE49-F238E27FC236}">
                <a16:creationId xmlns:a16="http://schemas.microsoft.com/office/drawing/2014/main" id="{F495AD15-6460-8430-4A24-A5DA0C3F253F}"/>
              </a:ext>
            </a:extLst>
          </p:cNvPr>
          <p:cNvSpPr txBox="1"/>
          <p:nvPr/>
        </p:nvSpPr>
        <p:spPr>
          <a:xfrm>
            <a:off x="14198499" y="8789030"/>
            <a:ext cx="2759708" cy="249393"/>
          </a:xfrm>
          <a:prstGeom prst="rect">
            <a:avLst/>
          </a:prstGeom>
        </p:spPr>
        <p:txBody>
          <a:bodyPr vert="horz" wrap="square" lIns="0" tIns="30128" rIns="0" bIns="0" rtlCol="0">
            <a:spAutoFit/>
          </a:bodyPr>
          <a:lstStyle/>
          <a:p>
            <a:pPr marL="30128">
              <a:spcBef>
                <a:spcPts val="237"/>
              </a:spcBef>
            </a:pPr>
            <a:r>
              <a:rPr sz="1423" spc="-71" dirty="0">
                <a:solidFill>
                  <a:srgbClr val="FFFFFF"/>
                </a:solidFill>
                <a:latin typeface="Tahoma"/>
                <a:cs typeface="Tahoma"/>
              </a:rPr>
              <a:t>Source:</a:t>
            </a:r>
            <a:r>
              <a:rPr sz="1423" spc="24" dirty="0">
                <a:solidFill>
                  <a:srgbClr val="FFFFFF"/>
                </a:solidFill>
                <a:latin typeface="Tahoma"/>
                <a:cs typeface="Tahoma"/>
              </a:rPr>
              <a:t> </a:t>
            </a:r>
            <a:r>
              <a:rPr sz="1423" spc="-59" dirty="0">
                <a:solidFill>
                  <a:srgbClr val="FFFFFF"/>
                </a:solidFill>
                <a:latin typeface="Tahoma"/>
                <a:cs typeface="Tahoma"/>
              </a:rPr>
              <a:t>Statista,</a:t>
            </a:r>
            <a:r>
              <a:rPr sz="1423" spc="36" dirty="0">
                <a:solidFill>
                  <a:srgbClr val="FFFFFF"/>
                </a:solidFill>
                <a:latin typeface="Tahoma"/>
                <a:cs typeface="Tahoma"/>
              </a:rPr>
              <a:t> </a:t>
            </a:r>
            <a:r>
              <a:rPr sz="1423" spc="-71" dirty="0">
                <a:solidFill>
                  <a:srgbClr val="FFFFFF"/>
                </a:solidFill>
                <a:latin typeface="Tahoma"/>
                <a:cs typeface="Tahoma"/>
              </a:rPr>
              <a:t>forecast</a:t>
            </a:r>
            <a:r>
              <a:rPr sz="1423" dirty="0">
                <a:solidFill>
                  <a:srgbClr val="FFFFFF"/>
                </a:solidFill>
                <a:latin typeface="Tahoma"/>
                <a:cs typeface="Tahoma"/>
              </a:rPr>
              <a:t> </a:t>
            </a:r>
            <a:r>
              <a:rPr sz="1423" spc="-47" dirty="0">
                <a:solidFill>
                  <a:srgbClr val="FFFFFF"/>
                </a:solidFill>
                <a:latin typeface="Tahoma"/>
                <a:cs typeface="Tahoma"/>
              </a:rPr>
              <a:t>from</a:t>
            </a:r>
            <a:r>
              <a:rPr sz="1423" spc="36" dirty="0">
                <a:solidFill>
                  <a:srgbClr val="FFFFFF"/>
                </a:solidFill>
                <a:latin typeface="Tahoma"/>
                <a:cs typeface="Tahoma"/>
              </a:rPr>
              <a:t> </a:t>
            </a:r>
            <a:r>
              <a:rPr sz="1423" spc="-47" dirty="0">
                <a:solidFill>
                  <a:srgbClr val="FFFFFF"/>
                </a:solidFill>
                <a:latin typeface="Tahoma"/>
                <a:cs typeface="Tahoma"/>
              </a:rPr>
              <a:t>2012</a:t>
            </a:r>
            <a:endParaRPr sz="1423">
              <a:latin typeface="Tahoma"/>
              <a:cs typeface="Tahoma"/>
            </a:endParaRPr>
          </a:p>
        </p:txBody>
      </p:sp>
      <p:sp>
        <p:nvSpPr>
          <p:cNvPr id="14" name="object 40">
            <a:extLst>
              <a:ext uri="{FF2B5EF4-FFF2-40B4-BE49-F238E27FC236}">
                <a16:creationId xmlns:a16="http://schemas.microsoft.com/office/drawing/2014/main" id="{C69C8129-1BE3-D3B7-2153-A5C8E40F30D7}"/>
              </a:ext>
            </a:extLst>
          </p:cNvPr>
          <p:cNvSpPr txBox="1"/>
          <p:nvPr/>
        </p:nvSpPr>
        <p:spPr>
          <a:xfrm>
            <a:off x="11558845" y="6214856"/>
            <a:ext cx="2706984" cy="1782825"/>
          </a:xfrm>
          <a:prstGeom prst="rect">
            <a:avLst/>
          </a:prstGeom>
        </p:spPr>
        <p:txBody>
          <a:bodyPr vert="horz" wrap="square" lIns="0" tIns="30128" rIns="0" bIns="0" rtlCol="0">
            <a:spAutoFit/>
          </a:bodyPr>
          <a:lstStyle/>
          <a:p>
            <a:pPr marL="30128" marR="12051">
              <a:spcBef>
                <a:spcPts val="237"/>
              </a:spcBef>
            </a:pPr>
            <a:r>
              <a:rPr sz="1898" b="1" dirty="0">
                <a:solidFill>
                  <a:srgbClr val="FFFFFF"/>
                </a:solidFill>
                <a:latin typeface="Calibri"/>
                <a:cs typeface="Calibri"/>
              </a:rPr>
              <a:t>According</a:t>
            </a:r>
            <a:r>
              <a:rPr sz="1898" b="1" spc="119" dirty="0">
                <a:solidFill>
                  <a:srgbClr val="FFFFFF"/>
                </a:solidFill>
                <a:latin typeface="Calibri"/>
                <a:cs typeface="Calibri"/>
              </a:rPr>
              <a:t> </a:t>
            </a:r>
            <a:r>
              <a:rPr sz="1898" b="1" dirty="0">
                <a:solidFill>
                  <a:srgbClr val="FFFFFF"/>
                </a:solidFill>
                <a:latin typeface="Calibri"/>
                <a:cs typeface="Calibri"/>
              </a:rPr>
              <a:t>to</a:t>
            </a:r>
            <a:r>
              <a:rPr sz="1898" b="1" spc="119" dirty="0">
                <a:solidFill>
                  <a:srgbClr val="FFFFFF"/>
                </a:solidFill>
                <a:latin typeface="Calibri"/>
                <a:cs typeface="Calibri"/>
              </a:rPr>
              <a:t> </a:t>
            </a:r>
            <a:r>
              <a:rPr sz="1898" b="1" spc="-24" dirty="0">
                <a:solidFill>
                  <a:srgbClr val="FFFFFF"/>
                </a:solidFill>
                <a:latin typeface="Calibri"/>
                <a:cs typeface="Calibri"/>
              </a:rPr>
              <a:t>estimates</a:t>
            </a:r>
            <a:r>
              <a:rPr sz="1898" b="1" spc="1186" dirty="0">
                <a:solidFill>
                  <a:srgbClr val="FFFFFF"/>
                </a:solidFill>
                <a:latin typeface="Calibri"/>
                <a:cs typeface="Calibri"/>
              </a:rPr>
              <a:t> </a:t>
            </a:r>
            <a:r>
              <a:rPr sz="1898" b="1" dirty="0">
                <a:solidFill>
                  <a:srgbClr val="FFFFFF"/>
                </a:solidFill>
                <a:latin typeface="Calibri"/>
                <a:cs typeface="Calibri"/>
              </a:rPr>
              <a:t>from</a:t>
            </a:r>
            <a:r>
              <a:rPr sz="1898" b="1" spc="119" dirty="0">
                <a:solidFill>
                  <a:srgbClr val="FFFFFF"/>
                </a:solidFill>
                <a:latin typeface="Calibri"/>
                <a:cs typeface="Calibri"/>
              </a:rPr>
              <a:t> </a:t>
            </a:r>
            <a:r>
              <a:rPr sz="1898" b="1" dirty="0">
                <a:solidFill>
                  <a:srgbClr val="FFFFFF"/>
                </a:solidFill>
                <a:latin typeface="Calibri"/>
                <a:cs typeface="Calibri"/>
              </a:rPr>
              <a:t>the</a:t>
            </a:r>
            <a:r>
              <a:rPr sz="1898" b="1" spc="24" dirty="0">
                <a:solidFill>
                  <a:srgbClr val="FFFFFF"/>
                </a:solidFill>
                <a:latin typeface="Calibri"/>
                <a:cs typeface="Calibri"/>
              </a:rPr>
              <a:t> </a:t>
            </a:r>
            <a:r>
              <a:rPr sz="1898" b="1" dirty="0">
                <a:solidFill>
                  <a:srgbClr val="FFFFFF"/>
                </a:solidFill>
                <a:latin typeface="Calibri"/>
                <a:cs typeface="Calibri"/>
              </a:rPr>
              <a:t>World</a:t>
            </a:r>
            <a:r>
              <a:rPr sz="1898" b="1" spc="119" dirty="0">
                <a:solidFill>
                  <a:srgbClr val="FFFFFF"/>
                </a:solidFill>
                <a:latin typeface="Calibri"/>
                <a:cs typeface="Calibri"/>
              </a:rPr>
              <a:t> </a:t>
            </a:r>
            <a:r>
              <a:rPr sz="1898" b="1" spc="-24" dirty="0">
                <a:solidFill>
                  <a:srgbClr val="FFFFFF"/>
                </a:solidFill>
                <a:latin typeface="Calibri"/>
                <a:cs typeface="Calibri"/>
              </a:rPr>
              <a:t>Economic</a:t>
            </a:r>
            <a:r>
              <a:rPr sz="1898" b="1" spc="1186" dirty="0">
                <a:solidFill>
                  <a:srgbClr val="FFFFFF"/>
                </a:solidFill>
                <a:latin typeface="Calibri"/>
                <a:cs typeface="Calibri"/>
              </a:rPr>
              <a:t> </a:t>
            </a:r>
            <a:r>
              <a:rPr sz="1898" b="1" dirty="0">
                <a:solidFill>
                  <a:srgbClr val="FFFFFF"/>
                </a:solidFill>
                <a:latin typeface="Calibri"/>
                <a:cs typeface="Calibri"/>
              </a:rPr>
              <a:t>Forum,</a:t>
            </a:r>
            <a:r>
              <a:rPr sz="1898" b="1" spc="270" dirty="0">
                <a:solidFill>
                  <a:srgbClr val="FFFFFF"/>
                </a:solidFill>
                <a:latin typeface="Calibri"/>
                <a:cs typeface="Calibri"/>
              </a:rPr>
              <a:t> </a:t>
            </a:r>
            <a:r>
              <a:rPr sz="1898" b="1" dirty="0">
                <a:solidFill>
                  <a:srgbClr val="FFFFFF"/>
                </a:solidFill>
                <a:latin typeface="Calibri"/>
                <a:cs typeface="Calibri"/>
              </a:rPr>
              <a:t>in</a:t>
            </a:r>
            <a:r>
              <a:rPr sz="1898" b="1" spc="270" dirty="0">
                <a:solidFill>
                  <a:srgbClr val="FFFFFF"/>
                </a:solidFill>
                <a:latin typeface="Calibri"/>
                <a:cs typeface="Calibri"/>
              </a:rPr>
              <a:t> </a:t>
            </a:r>
            <a:r>
              <a:rPr sz="1898" b="1" dirty="0">
                <a:solidFill>
                  <a:srgbClr val="FFFFFF"/>
                </a:solidFill>
                <a:latin typeface="Calibri"/>
                <a:cs typeface="Calibri"/>
              </a:rPr>
              <a:t>2010</a:t>
            </a:r>
            <a:r>
              <a:rPr sz="1898" b="1" spc="270" dirty="0">
                <a:solidFill>
                  <a:srgbClr val="FFFFFF"/>
                </a:solidFill>
                <a:latin typeface="Calibri"/>
                <a:cs typeface="Calibri"/>
              </a:rPr>
              <a:t> </a:t>
            </a:r>
            <a:r>
              <a:rPr sz="1898" b="1" spc="-24" dirty="0">
                <a:solidFill>
                  <a:srgbClr val="FFFFFF"/>
                </a:solidFill>
                <a:latin typeface="Calibri"/>
                <a:cs typeface="Calibri"/>
              </a:rPr>
              <a:t>mental</a:t>
            </a:r>
            <a:r>
              <a:rPr sz="1898" b="1" spc="1186" dirty="0">
                <a:solidFill>
                  <a:srgbClr val="FFFFFF"/>
                </a:solidFill>
                <a:latin typeface="Calibri"/>
                <a:cs typeface="Calibri"/>
              </a:rPr>
              <a:t> </a:t>
            </a:r>
            <a:r>
              <a:rPr sz="1898" b="1" dirty="0">
                <a:solidFill>
                  <a:srgbClr val="FFFFFF"/>
                </a:solidFill>
                <a:latin typeface="Calibri"/>
                <a:cs typeface="Calibri"/>
              </a:rPr>
              <a:t>and</a:t>
            </a:r>
            <a:r>
              <a:rPr sz="1898" b="1" spc="261" dirty="0">
                <a:solidFill>
                  <a:srgbClr val="FFFFFF"/>
                </a:solidFill>
                <a:latin typeface="Calibri"/>
                <a:cs typeface="Calibri"/>
              </a:rPr>
              <a:t> </a:t>
            </a:r>
            <a:r>
              <a:rPr sz="1898" b="1" dirty="0">
                <a:solidFill>
                  <a:srgbClr val="FFFFFF"/>
                </a:solidFill>
                <a:latin typeface="Calibri"/>
                <a:cs typeface="Calibri"/>
              </a:rPr>
              <a:t>neurological</a:t>
            </a:r>
            <a:r>
              <a:rPr sz="1898" b="1" spc="270" dirty="0">
                <a:solidFill>
                  <a:srgbClr val="FFFFFF"/>
                </a:solidFill>
                <a:latin typeface="Calibri"/>
                <a:cs typeface="Calibri"/>
              </a:rPr>
              <a:t> </a:t>
            </a:r>
            <a:r>
              <a:rPr sz="1898" b="1" spc="-24" dirty="0">
                <a:solidFill>
                  <a:srgbClr val="FFFFFF"/>
                </a:solidFill>
                <a:latin typeface="Calibri"/>
                <a:cs typeface="Calibri"/>
              </a:rPr>
              <a:t>disea-</a:t>
            </a:r>
            <a:r>
              <a:rPr sz="1898" b="1" spc="1186" dirty="0">
                <a:solidFill>
                  <a:srgbClr val="FFFFFF"/>
                </a:solidFill>
                <a:latin typeface="Calibri"/>
                <a:cs typeface="Calibri"/>
              </a:rPr>
              <a:t> </a:t>
            </a:r>
            <a:r>
              <a:rPr sz="1898" b="1" dirty="0">
                <a:solidFill>
                  <a:srgbClr val="FFFFFF"/>
                </a:solidFill>
                <a:latin typeface="Calibri"/>
                <a:cs typeface="Calibri"/>
              </a:rPr>
              <a:t>ses</a:t>
            </a:r>
            <a:r>
              <a:rPr sz="1898" b="1" spc="261" dirty="0">
                <a:solidFill>
                  <a:srgbClr val="FFFFFF"/>
                </a:solidFill>
                <a:latin typeface="Calibri"/>
                <a:cs typeface="Calibri"/>
              </a:rPr>
              <a:t> </a:t>
            </a:r>
            <a:r>
              <a:rPr sz="1898" b="1" dirty="0">
                <a:solidFill>
                  <a:srgbClr val="FFFFFF"/>
                </a:solidFill>
                <a:latin typeface="Calibri"/>
                <a:cs typeface="Calibri"/>
              </a:rPr>
              <a:t>caused</a:t>
            </a:r>
            <a:r>
              <a:rPr sz="1898" b="1" spc="261" dirty="0">
                <a:solidFill>
                  <a:srgbClr val="FFFFFF"/>
                </a:solidFill>
                <a:latin typeface="Calibri"/>
                <a:cs typeface="Calibri"/>
              </a:rPr>
              <a:t> </a:t>
            </a:r>
            <a:r>
              <a:rPr sz="1898" b="1" u="sng" dirty="0">
                <a:solidFill>
                  <a:srgbClr val="FFFFFF"/>
                </a:solidFill>
                <a:uFill>
                  <a:solidFill>
                    <a:srgbClr val="70C2B4"/>
                  </a:solidFill>
                </a:uFill>
                <a:latin typeface="Calibri"/>
                <a:cs typeface="Calibri"/>
              </a:rPr>
              <a:t>costs</a:t>
            </a:r>
            <a:r>
              <a:rPr sz="1898" b="1" u="sng" spc="261" dirty="0">
                <a:solidFill>
                  <a:srgbClr val="FFFFFF"/>
                </a:solidFill>
                <a:uFill>
                  <a:solidFill>
                    <a:srgbClr val="70C2B4"/>
                  </a:solidFill>
                </a:uFill>
                <a:latin typeface="Calibri"/>
                <a:cs typeface="Calibri"/>
              </a:rPr>
              <a:t> </a:t>
            </a:r>
            <a:r>
              <a:rPr sz="1898" b="1" u="sng" dirty="0">
                <a:solidFill>
                  <a:srgbClr val="FFFFFF"/>
                </a:solidFill>
                <a:uFill>
                  <a:solidFill>
                    <a:srgbClr val="70C2B4"/>
                  </a:solidFill>
                </a:uFill>
                <a:latin typeface="Calibri"/>
                <a:cs typeface="Calibri"/>
              </a:rPr>
              <a:t>of</a:t>
            </a:r>
            <a:r>
              <a:rPr sz="1898" b="1" u="sng" spc="261" dirty="0">
                <a:solidFill>
                  <a:srgbClr val="FFFFFF"/>
                </a:solidFill>
                <a:uFill>
                  <a:solidFill>
                    <a:srgbClr val="70C2B4"/>
                  </a:solidFill>
                </a:uFill>
                <a:latin typeface="Calibri"/>
                <a:cs typeface="Calibri"/>
              </a:rPr>
              <a:t> </a:t>
            </a:r>
            <a:r>
              <a:rPr sz="1898" b="1" u="sng" spc="-59" dirty="0">
                <a:solidFill>
                  <a:srgbClr val="FFFFFF"/>
                </a:solidFill>
                <a:uFill>
                  <a:solidFill>
                    <a:srgbClr val="70C2B4"/>
                  </a:solidFill>
                </a:uFill>
                <a:latin typeface="Calibri"/>
                <a:cs typeface="Calibri"/>
              </a:rPr>
              <a:t>2.5</a:t>
            </a:r>
            <a:r>
              <a:rPr sz="1898" b="1" spc="1186" dirty="0">
                <a:solidFill>
                  <a:srgbClr val="FFFFFF"/>
                </a:solidFill>
                <a:latin typeface="Calibri"/>
                <a:cs typeface="Calibri"/>
              </a:rPr>
              <a:t> </a:t>
            </a:r>
            <a:r>
              <a:rPr sz="1898" b="1" u="sng" dirty="0">
                <a:solidFill>
                  <a:srgbClr val="FFFFFF"/>
                </a:solidFill>
                <a:uFill>
                  <a:solidFill>
                    <a:srgbClr val="70C2B4"/>
                  </a:solidFill>
                </a:uFill>
                <a:latin typeface="Calibri"/>
                <a:cs typeface="Calibri"/>
              </a:rPr>
              <a:t>trillion</a:t>
            </a:r>
            <a:r>
              <a:rPr sz="1898" b="1" u="sng" spc="285" dirty="0">
                <a:solidFill>
                  <a:srgbClr val="FFFFFF"/>
                </a:solidFill>
                <a:uFill>
                  <a:solidFill>
                    <a:srgbClr val="70C2B4"/>
                  </a:solidFill>
                </a:uFill>
                <a:latin typeface="Calibri"/>
                <a:cs typeface="Calibri"/>
              </a:rPr>
              <a:t> </a:t>
            </a:r>
            <a:r>
              <a:rPr sz="1898" b="1" u="sng" dirty="0">
                <a:solidFill>
                  <a:srgbClr val="FFFFFF"/>
                </a:solidFill>
                <a:uFill>
                  <a:solidFill>
                    <a:srgbClr val="70C2B4"/>
                  </a:solidFill>
                </a:uFill>
                <a:latin typeface="Calibri"/>
                <a:cs typeface="Calibri"/>
              </a:rPr>
              <a:t>US</a:t>
            </a:r>
            <a:r>
              <a:rPr sz="1898" b="1" u="sng" spc="285" dirty="0">
                <a:solidFill>
                  <a:srgbClr val="FFFFFF"/>
                </a:solidFill>
                <a:uFill>
                  <a:solidFill>
                    <a:srgbClr val="70C2B4"/>
                  </a:solidFill>
                </a:uFill>
                <a:latin typeface="Calibri"/>
                <a:cs typeface="Calibri"/>
              </a:rPr>
              <a:t> </a:t>
            </a:r>
            <a:r>
              <a:rPr sz="1898" b="1" u="sng" spc="-24" dirty="0">
                <a:solidFill>
                  <a:srgbClr val="FFFFFF"/>
                </a:solidFill>
                <a:uFill>
                  <a:solidFill>
                    <a:srgbClr val="70C2B4"/>
                  </a:solidFill>
                </a:uFill>
                <a:latin typeface="Calibri"/>
                <a:cs typeface="Calibri"/>
              </a:rPr>
              <a:t>dollars</a:t>
            </a:r>
            <a:r>
              <a:rPr sz="1898" b="1" spc="-24" dirty="0">
                <a:solidFill>
                  <a:srgbClr val="FFFFFF"/>
                </a:solidFill>
                <a:latin typeface="Calibri"/>
                <a:cs typeface="Calibri"/>
              </a:rPr>
              <a:t>.</a:t>
            </a:r>
            <a:endParaRPr sz="1898">
              <a:latin typeface="Calibri"/>
              <a:cs typeface="Calibri"/>
            </a:endParaRPr>
          </a:p>
        </p:txBody>
      </p:sp>
      <p:sp>
        <p:nvSpPr>
          <p:cNvPr id="23" name="object 49">
            <a:extLst>
              <a:ext uri="{FF2B5EF4-FFF2-40B4-BE49-F238E27FC236}">
                <a16:creationId xmlns:a16="http://schemas.microsoft.com/office/drawing/2014/main" id="{0FC02DF7-848C-61CC-A297-CC0C3BBE434F}"/>
              </a:ext>
            </a:extLst>
          </p:cNvPr>
          <p:cNvSpPr txBox="1"/>
          <p:nvPr/>
        </p:nvSpPr>
        <p:spPr>
          <a:xfrm>
            <a:off x="304999" y="950815"/>
            <a:ext cx="7210226" cy="2927552"/>
          </a:xfrm>
          <a:prstGeom prst="rect">
            <a:avLst/>
          </a:prstGeom>
        </p:spPr>
        <p:txBody>
          <a:bodyPr vert="horz" wrap="square" lIns="0" tIns="79839" rIns="0" bIns="0" rtlCol="0">
            <a:spAutoFit/>
          </a:bodyPr>
          <a:lstStyle/>
          <a:p>
            <a:pPr marL="36154" marR="12051" indent="-7532">
              <a:lnSpc>
                <a:spcPts val="3653"/>
              </a:lnSpc>
              <a:spcBef>
                <a:spcPts val="629"/>
              </a:spcBef>
            </a:pPr>
            <a:r>
              <a:rPr sz="3321" b="1" dirty="0">
                <a:solidFill>
                  <a:srgbClr val="0A4662"/>
                </a:solidFill>
                <a:latin typeface="Calibri"/>
                <a:cs typeface="Calibri"/>
              </a:rPr>
              <a:t>In</a:t>
            </a:r>
            <a:r>
              <a:rPr sz="3321" b="1" spc="344" dirty="0">
                <a:solidFill>
                  <a:srgbClr val="0A4662"/>
                </a:solidFill>
                <a:latin typeface="Calibri"/>
                <a:cs typeface="Calibri"/>
              </a:rPr>
              <a:t> </a:t>
            </a:r>
            <a:r>
              <a:rPr sz="3321" b="1" spc="142" dirty="0">
                <a:solidFill>
                  <a:srgbClr val="0A4662"/>
                </a:solidFill>
                <a:latin typeface="Calibri"/>
                <a:cs typeface="Calibri"/>
              </a:rPr>
              <a:t>2010,</a:t>
            </a:r>
            <a:r>
              <a:rPr sz="3321" b="1" spc="344" dirty="0">
                <a:solidFill>
                  <a:srgbClr val="0A4662"/>
                </a:solidFill>
                <a:latin typeface="Calibri"/>
                <a:cs typeface="Calibri"/>
              </a:rPr>
              <a:t> </a:t>
            </a:r>
            <a:r>
              <a:rPr sz="3321" b="1" dirty="0">
                <a:solidFill>
                  <a:srgbClr val="0A4662"/>
                </a:solidFill>
                <a:latin typeface="Calibri"/>
                <a:cs typeface="Calibri"/>
              </a:rPr>
              <a:t>the</a:t>
            </a:r>
            <a:r>
              <a:rPr sz="3321" b="1" spc="356" dirty="0">
                <a:solidFill>
                  <a:srgbClr val="0A4662"/>
                </a:solidFill>
                <a:latin typeface="Calibri"/>
                <a:cs typeface="Calibri"/>
              </a:rPr>
              <a:t> </a:t>
            </a:r>
            <a:r>
              <a:rPr sz="3321" b="1" dirty="0">
                <a:solidFill>
                  <a:srgbClr val="0A4662"/>
                </a:solidFill>
                <a:latin typeface="Calibri"/>
                <a:cs typeface="Calibri"/>
              </a:rPr>
              <a:t>total</a:t>
            </a:r>
            <a:r>
              <a:rPr sz="3321" b="1" spc="344" dirty="0">
                <a:solidFill>
                  <a:srgbClr val="0A4662"/>
                </a:solidFill>
                <a:latin typeface="Calibri"/>
                <a:cs typeface="Calibri"/>
              </a:rPr>
              <a:t> </a:t>
            </a:r>
            <a:r>
              <a:rPr sz="3321" b="1" dirty="0">
                <a:solidFill>
                  <a:srgbClr val="0A4662"/>
                </a:solidFill>
                <a:latin typeface="Calibri"/>
                <a:cs typeface="Calibri"/>
              </a:rPr>
              <a:t>cost</a:t>
            </a:r>
            <a:r>
              <a:rPr sz="3321" b="1" spc="308" dirty="0">
                <a:solidFill>
                  <a:srgbClr val="0A4662"/>
                </a:solidFill>
                <a:latin typeface="Calibri"/>
                <a:cs typeface="Calibri"/>
              </a:rPr>
              <a:t> </a:t>
            </a:r>
            <a:r>
              <a:rPr sz="3321" b="1" dirty="0">
                <a:solidFill>
                  <a:srgbClr val="0A4662"/>
                </a:solidFill>
                <a:latin typeface="Calibri"/>
                <a:cs typeface="Calibri"/>
              </a:rPr>
              <a:t>of</a:t>
            </a:r>
            <a:r>
              <a:rPr sz="3321" b="1" spc="344" dirty="0">
                <a:solidFill>
                  <a:srgbClr val="0A4662"/>
                </a:solidFill>
                <a:latin typeface="Calibri"/>
                <a:cs typeface="Calibri"/>
              </a:rPr>
              <a:t> </a:t>
            </a:r>
            <a:r>
              <a:rPr sz="3321" b="1" spc="-24" dirty="0">
                <a:solidFill>
                  <a:srgbClr val="0A4662"/>
                </a:solidFill>
                <a:latin typeface="Calibri"/>
                <a:cs typeface="Calibri"/>
              </a:rPr>
              <a:t>brain </a:t>
            </a:r>
            <a:r>
              <a:rPr sz="3321" b="1" dirty="0">
                <a:solidFill>
                  <a:srgbClr val="0A4662"/>
                </a:solidFill>
                <a:latin typeface="Calibri"/>
                <a:cs typeface="Calibri"/>
              </a:rPr>
              <a:t>disorders</a:t>
            </a:r>
            <a:r>
              <a:rPr sz="3321" b="1" spc="534" dirty="0">
                <a:solidFill>
                  <a:srgbClr val="0A4662"/>
                </a:solidFill>
                <a:latin typeface="Calibri"/>
                <a:cs typeface="Calibri"/>
              </a:rPr>
              <a:t> </a:t>
            </a:r>
            <a:r>
              <a:rPr sz="3321" b="1" dirty="0">
                <a:solidFill>
                  <a:srgbClr val="0A4662"/>
                </a:solidFill>
                <a:latin typeface="Calibri"/>
                <a:cs typeface="Calibri"/>
              </a:rPr>
              <a:t>in</a:t>
            </a:r>
            <a:r>
              <a:rPr sz="3321" b="1" spc="534" dirty="0">
                <a:solidFill>
                  <a:srgbClr val="0A4662"/>
                </a:solidFill>
                <a:latin typeface="Calibri"/>
                <a:cs typeface="Calibri"/>
              </a:rPr>
              <a:t> </a:t>
            </a:r>
            <a:r>
              <a:rPr sz="3321" b="1" dirty="0">
                <a:solidFill>
                  <a:srgbClr val="0A4662"/>
                </a:solidFill>
                <a:latin typeface="Calibri"/>
                <a:cs typeface="Calibri"/>
              </a:rPr>
              <a:t>Europe</a:t>
            </a:r>
            <a:r>
              <a:rPr sz="3321" b="1" spc="534" dirty="0">
                <a:solidFill>
                  <a:srgbClr val="0A4662"/>
                </a:solidFill>
                <a:latin typeface="Calibri"/>
                <a:cs typeface="Calibri"/>
              </a:rPr>
              <a:t> </a:t>
            </a:r>
            <a:r>
              <a:rPr sz="3321" b="1" dirty="0">
                <a:solidFill>
                  <a:srgbClr val="0A4662"/>
                </a:solidFill>
                <a:latin typeface="Calibri"/>
                <a:cs typeface="Calibri"/>
              </a:rPr>
              <a:t>was</a:t>
            </a:r>
            <a:r>
              <a:rPr sz="3321" b="1" spc="534" dirty="0">
                <a:solidFill>
                  <a:srgbClr val="0A4662"/>
                </a:solidFill>
                <a:latin typeface="Calibri"/>
                <a:cs typeface="Calibri"/>
              </a:rPr>
              <a:t> </a:t>
            </a:r>
            <a:r>
              <a:rPr sz="3321" b="1" spc="119" dirty="0">
                <a:solidFill>
                  <a:srgbClr val="0A4662"/>
                </a:solidFill>
                <a:latin typeface="Calibri"/>
                <a:cs typeface="Calibri"/>
              </a:rPr>
              <a:t>798 </a:t>
            </a:r>
            <a:r>
              <a:rPr sz="3321" b="1" dirty="0">
                <a:solidFill>
                  <a:srgbClr val="0A4662"/>
                </a:solidFill>
                <a:latin typeface="Calibri"/>
                <a:cs typeface="Calibri"/>
              </a:rPr>
              <a:t>billion</a:t>
            </a:r>
            <a:r>
              <a:rPr sz="3321" b="1" spc="356" dirty="0">
                <a:solidFill>
                  <a:srgbClr val="0A4662"/>
                </a:solidFill>
                <a:latin typeface="Calibri"/>
                <a:cs typeface="Calibri"/>
              </a:rPr>
              <a:t> </a:t>
            </a:r>
            <a:r>
              <a:rPr sz="3321" b="1" dirty="0">
                <a:solidFill>
                  <a:srgbClr val="0A4662"/>
                </a:solidFill>
                <a:latin typeface="Calibri"/>
                <a:cs typeface="Calibri"/>
              </a:rPr>
              <a:t>euros,</a:t>
            </a:r>
            <a:r>
              <a:rPr sz="3321" b="1" spc="368" dirty="0">
                <a:solidFill>
                  <a:srgbClr val="0A4662"/>
                </a:solidFill>
                <a:latin typeface="Calibri"/>
                <a:cs typeface="Calibri"/>
              </a:rPr>
              <a:t> </a:t>
            </a:r>
            <a:r>
              <a:rPr sz="3321" b="1" dirty="0">
                <a:solidFill>
                  <a:srgbClr val="0A4662"/>
                </a:solidFill>
                <a:latin typeface="Calibri"/>
                <a:cs typeface="Calibri"/>
              </a:rPr>
              <a:t>of</a:t>
            </a:r>
            <a:r>
              <a:rPr sz="3321" b="1" spc="368" dirty="0">
                <a:solidFill>
                  <a:srgbClr val="0A4662"/>
                </a:solidFill>
                <a:latin typeface="Calibri"/>
                <a:cs typeface="Calibri"/>
              </a:rPr>
              <a:t> </a:t>
            </a:r>
            <a:r>
              <a:rPr sz="3321" b="1" dirty="0">
                <a:solidFill>
                  <a:srgbClr val="0A4662"/>
                </a:solidFill>
                <a:latin typeface="Calibri"/>
                <a:cs typeface="Calibri"/>
              </a:rPr>
              <a:t>which</a:t>
            </a:r>
            <a:r>
              <a:rPr sz="3321" b="1" spc="368" dirty="0">
                <a:solidFill>
                  <a:srgbClr val="0A4662"/>
                </a:solidFill>
                <a:latin typeface="Calibri"/>
                <a:cs typeface="Calibri"/>
              </a:rPr>
              <a:t> </a:t>
            </a:r>
            <a:r>
              <a:rPr sz="3321" b="1" dirty="0">
                <a:solidFill>
                  <a:srgbClr val="0A4662"/>
                </a:solidFill>
                <a:latin typeface="Calibri"/>
                <a:cs typeface="Calibri"/>
              </a:rPr>
              <a:t>37%</a:t>
            </a:r>
            <a:r>
              <a:rPr sz="3321" b="1" spc="368" dirty="0">
                <a:solidFill>
                  <a:srgbClr val="0A4662"/>
                </a:solidFill>
                <a:latin typeface="Calibri"/>
                <a:cs typeface="Calibri"/>
              </a:rPr>
              <a:t> </a:t>
            </a:r>
            <a:r>
              <a:rPr sz="3321" b="1" spc="-47" dirty="0">
                <a:solidFill>
                  <a:srgbClr val="0A4662"/>
                </a:solidFill>
                <a:latin typeface="Calibri"/>
                <a:cs typeface="Calibri"/>
              </a:rPr>
              <a:t>were</a:t>
            </a:r>
            <a:r>
              <a:rPr lang="en-GB" sz="3321" b="1" dirty="0">
                <a:solidFill>
                  <a:srgbClr val="0A4662"/>
                </a:solidFill>
                <a:latin typeface="Calibri"/>
                <a:cs typeface="Calibri"/>
              </a:rPr>
              <a:t>direct</a:t>
            </a:r>
            <a:r>
              <a:rPr lang="en-GB" sz="3321" b="1" spc="403" dirty="0">
                <a:solidFill>
                  <a:srgbClr val="0A4662"/>
                </a:solidFill>
                <a:latin typeface="Calibri"/>
                <a:cs typeface="Calibri"/>
              </a:rPr>
              <a:t> </a:t>
            </a:r>
            <a:r>
              <a:rPr lang="en-GB" sz="3321" b="1" dirty="0">
                <a:solidFill>
                  <a:srgbClr val="0A4662"/>
                </a:solidFill>
                <a:latin typeface="Calibri"/>
                <a:cs typeface="Calibri"/>
              </a:rPr>
              <a:t>health</a:t>
            </a:r>
            <a:r>
              <a:rPr lang="en-GB" sz="3321" b="1" spc="451" dirty="0">
                <a:solidFill>
                  <a:srgbClr val="0A4662"/>
                </a:solidFill>
                <a:latin typeface="Calibri"/>
                <a:cs typeface="Calibri"/>
              </a:rPr>
              <a:t> </a:t>
            </a:r>
            <a:r>
              <a:rPr lang="en-GB" sz="3321" b="1" dirty="0">
                <a:solidFill>
                  <a:srgbClr val="0A4662"/>
                </a:solidFill>
                <a:latin typeface="Calibri"/>
                <a:cs typeface="Calibri"/>
              </a:rPr>
              <a:t>costs,</a:t>
            </a:r>
            <a:r>
              <a:rPr lang="en-GB" sz="3321" b="1" spc="439" dirty="0">
                <a:solidFill>
                  <a:srgbClr val="0A4662"/>
                </a:solidFill>
                <a:latin typeface="Calibri"/>
                <a:cs typeface="Calibri"/>
              </a:rPr>
              <a:t> </a:t>
            </a:r>
            <a:r>
              <a:rPr lang="en-GB" sz="3321" b="1" dirty="0">
                <a:solidFill>
                  <a:srgbClr val="0A4662"/>
                </a:solidFill>
                <a:latin typeface="Calibri"/>
                <a:cs typeface="Calibri"/>
              </a:rPr>
              <a:t>23%</a:t>
            </a:r>
            <a:r>
              <a:rPr lang="en-GB" sz="3321" b="1" spc="451" dirty="0">
                <a:solidFill>
                  <a:srgbClr val="0A4662"/>
                </a:solidFill>
                <a:latin typeface="Calibri"/>
                <a:cs typeface="Calibri"/>
              </a:rPr>
              <a:t> </a:t>
            </a:r>
            <a:r>
              <a:rPr lang="en-GB" sz="3321" b="1" spc="-24" dirty="0">
                <a:solidFill>
                  <a:srgbClr val="0A4662"/>
                </a:solidFill>
                <a:latin typeface="Calibri"/>
                <a:cs typeface="Calibri"/>
              </a:rPr>
              <a:t>direct, </a:t>
            </a:r>
            <a:r>
              <a:rPr lang="en-GB" sz="3321" b="1" dirty="0">
                <a:solidFill>
                  <a:srgbClr val="0A4662"/>
                </a:solidFill>
                <a:latin typeface="Calibri"/>
                <a:cs typeface="Calibri"/>
              </a:rPr>
              <a:t>non-medical</a:t>
            </a:r>
            <a:r>
              <a:rPr lang="en-GB" sz="3321" b="1" spc="593" dirty="0">
                <a:solidFill>
                  <a:srgbClr val="0A4662"/>
                </a:solidFill>
                <a:latin typeface="Calibri"/>
                <a:cs typeface="Calibri"/>
              </a:rPr>
              <a:t> </a:t>
            </a:r>
            <a:r>
              <a:rPr lang="en-GB" sz="3321" b="1" dirty="0">
                <a:solidFill>
                  <a:srgbClr val="0A4662"/>
                </a:solidFill>
                <a:latin typeface="Calibri"/>
                <a:cs typeface="Calibri"/>
              </a:rPr>
              <a:t>costs</a:t>
            </a:r>
            <a:r>
              <a:rPr lang="en-GB" sz="3321" b="1" spc="629" dirty="0">
                <a:solidFill>
                  <a:srgbClr val="0A4662"/>
                </a:solidFill>
                <a:latin typeface="Calibri"/>
                <a:cs typeface="Calibri"/>
              </a:rPr>
              <a:t> </a:t>
            </a:r>
            <a:r>
              <a:rPr lang="en-GB" sz="3321" b="1" dirty="0">
                <a:solidFill>
                  <a:srgbClr val="0A4662"/>
                </a:solidFill>
                <a:latin typeface="Calibri"/>
                <a:cs typeface="Calibri"/>
              </a:rPr>
              <a:t>and</a:t>
            </a:r>
            <a:r>
              <a:rPr lang="en-GB" sz="3321" b="1" spc="629" dirty="0">
                <a:solidFill>
                  <a:srgbClr val="0A4662"/>
                </a:solidFill>
                <a:latin typeface="Calibri"/>
                <a:cs typeface="Calibri"/>
              </a:rPr>
              <a:t> </a:t>
            </a:r>
            <a:r>
              <a:rPr lang="en-GB" sz="3321" b="1" dirty="0">
                <a:solidFill>
                  <a:srgbClr val="0A4662"/>
                </a:solidFill>
                <a:latin typeface="Calibri"/>
                <a:cs typeface="Calibri"/>
              </a:rPr>
              <a:t>40%</a:t>
            </a:r>
            <a:r>
              <a:rPr lang="en-GB" sz="3321" b="1" spc="629" dirty="0">
                <a:solidFill>
                  <a:srgbClr val="0A4662"/>
                </a:solidFill>
                <a:latin typeface="Calibri"/>
                <a:cs typeface="Calibri"/>
              </a:rPr>
              <a:t> </a:t>
            </a:r>
            <a:r>
              <a:rPr lang="en-GB" sz="3321" b="1" spc="119" dirty="0">
                <a:solidFill>
                  <a:srgbClr val="0A4662"/>
                </a:solidFill>
                <a:latin typeface="Calibri"/>
                <a:cs typeface="Calibri"/>
              </a:rPr>
              <a:t>indi</a:t>
            </a:r>
            <a:r>
              <a:rPr lang="en-GB" sz="3321" b="1" dirty="0">
                <a:solidFill>
                  <a:srgbClr val="0A4662"/>
                </a:solidFill>
                <a:latin typeface="Calibri"/>
                <a:cs typeface="Calibri"/>
              </a:rPr>
              <a:t>rect</a:t>
            </a:r>
            <a:r>
              <a:rPr lang="en-GB" sz="3321" b="1" spc="534" dirty="0">
                <a:solidFill>
                  <a:srgbClr val="0A4662"/>
                </a:solidFill>
                <a:latin typeface="Calibri"/>
                <a:cs typeface="Calibri"/>
              </a:rPr>
              <a:t> </a:t>
            </a:r>
            <a:r>
              <a:rPr lang="en-GB" sz="3321" b="1" dirty="0">
                <a:solidFill>
                  <a:srgbClr val="0A4662"/>
                </a:solidFill>
                <a:latin typeface="Calibri"/>
                <a:cs typeface="Calibri"/>
              </a:rPr>
              <a:t>costs.</a:t>
            </a:r>
            <a:r>
              <a:rPr lang="en-GB" sz="3321" b="1" spc="344" dirty="0">
                <a:solidFill>
                  <a:srgbClr val="0A4662"/>
                </a:solidFill>
                <a:latin typeface="Calibri"/>
                <a:cs typeface="Calibri"/>
              </a:rPr>
              <a:t> </a:t>
            </a:r>
            <a:r>
              <a:rPr lang="en-GB" sz="3321" b="1" dirty="0">
                <a:solidFill>
                  <a:srgbClr val="0A4662"/>
                </a:solidFill>
                <a:latin typeface="Calibri"/>
                <a:cs typeface="Calibri"/>
              </a:rPr>
              <a:t>The</a:t>
            </a:r>
            <a:r>
              <a:rPr lang="en-GB" sz="3321" b="1" spc="593" dirty="0">
                <a:solidFill>
                  <a:srgbClr val="0A4662"/>
                </a:solidFill>
                <a:latin typeface="Calibri"/>
                <a:cs typeface="Calibri"/>
              </a:rPr>
              <a:t> </a:t>
            </a:r>
            <a:r>
              <a:rPr lang="en-GB" sz="3321" b="1" dirty="0">
                <a:solidFill>
                  <a:srgbClr val="0A4662"/>
                </a:solidFill>
                <a:latin typeface="Calibri"/>
                <a:cs typeface="Calibri"/>
              </a:rPr>
              <a:t>average</a:t>
            </a:r>
            <a:r>
              <a:rPr lang="en-GB" sz="3321" b="1" spc="593" dirty="0">
                <a:solidFill>
                  <a:srgbClr val="0A4662"/>
                </a:solidFill>
                <a:latin typeface="Calibri"/>
                <a:cs typeface="Calibri"/>
              </a:rPr>
              <a:t> </a:t>
            </a:r>
            <a:r>
              <a:rPr lang="en-GB" sz="3321" b="1" dirty="0">
                <a:solidFill>
                  <a:srgbClr val="0A4662"/>
                </a:solidFill>
                <a:latin typeface="Calibri"/>
                <a:cs typeface="Calibri"/>
              </a:rPr>
              <a:t>cost</a:t>
            </a:r>
            <a:r>
              <a:rPr lang="en-GB" sz="3321" b="1" spc="534" dirty="0">
                <a:solidFill>
                  <a:srgbClr val="0A4662"/>
                </a:solidFill>
                <a:latin typeface="Calibri"/>
                <a:cs typeface="Calibri"/>
              </a:rPr>
              <a:t> </a:t>
            </a:r>
            <a:r>
              <a:rPr lang="en-GB" sz="3321" b="1" spc="-59" dirty="0">
                <a:solidFill>
                  <a:srgbClr val="0A4662"/>
                </a:solidFill>
                <a:latin typeface="Calibri"/>
                <a:cs typeface="Calibri"/>
              </a:rPr>
              <a:t>per </a:t>
            </a:r>
            <a:r>
              <a:rPr lang="en-GB" sz="3321" b="1" dirty="0">
                <a:solidFill>
                  <a:srgbClr val="0A4662"/>
                </a:solidFill>
                <a:latin typeface="Calibri"/>
                <a:cs typeface="Calibri"/>
              </a:rPr>
              <a:t>citizen</a:t>
            </a:r>
            <a:r>
              <a:rPr lang="en-GB" sz="3321" b="1" spc="451" dirty="0">
                <a:solidFill>
                  <a:srgbClr val="0A4662"/>
                </a:solidFill>
                <a:latin typeface="Calibri"/>
                <a:cs typeface="Calibri"/>
              </a:rPr>
              <a:t> </a:t>
            </a:r>
            <a:r>
              <a:rPr lang="en-GB" sz="3321" b="1" dirty="0">
                <a:solidFill>
                  <a:srgbClr val="0A4662"/>
                </a:solidFill>
                <a:latin typeface="Calibri"/>
                <a:cs typeface="Calibri"/>
              </a:rPr>
              <a:t>was</a:t>
            </a:r>
            <a:r>
              <a:rPr lang="en-GB" sz="3321" b="1" spc="484" dirty="0">
                <a:solidFill>
                  <a:srgbClr val="0A4662"/>
                </a:solidFill>
                <a:latin typeface="Calibri"/>
                <a:cs typeface="Calibri"/>
              </a:rPr>
              <a:t> </a:t>
            </a:r>
            <a:r>
              <a:rPr lang="en-GB" sz="3321" b="1" spc="119" dirty="0">
                <a:solidFill>
                  <a:srgbClr val="0A4662"/>
                </a:solidFill>
                <a:latin typeface="Calibri"/>
                <a:cs typeface="Calibri"/>
              </a:rPr>
              <a:t>€5,550.</a:t>
            </a:r>
            <a:endParaRPr lang="en-GB" sz="3321" dirty="0">
              <a:latin typeface="Calibri"/>
              <a:cs typeface="Calibri"/>
            </a:endParaRPr>
          </a:p>
        </p:txBody>
      </p:sp>
      <p:sp>
        <p:nvSpPr>
          <p:cNvPr id="27" name="object 57">
            <a:extLst>
              <a:ext uri="{FF2B5EF4-FFF2-40B4-BE49-F238E27FC236}">
                <a16:creationId xmlns:a16="http://schemas.microsoft.com/office/drawing/2014/main" id="{A4FA47E8-72F3-F635-F2BA-50F2D2AB65E8}"/>
              </a:ext>
            </a:extLst>
          </p:cNvPr>
          <p:cNvSpPr txBox="1"/>
          <p:nvPr/>
        </p:nvSpPr>
        <p:spPr>
          <a:xfrm>
            <a:off x="401065" y="181959"/>
            <a:ext cx="8819333" cy="815252"/>
          </a:xfrm>
          <a:prstGeom prst="rect">
            <a:avLst/>
          </a:prstGeom>
        </p:spPr>
        <p:txBody>
          <a:bodyPr vert="horz" wrap="square" lIns="0" tIns="30128" rIns="0" bIns="0" rtlCol="0">
            <a:spAutoFit/>
          </a:bodyPr>
          <a:lstStyle/>
          <a:p>
            <a:pPr marL="30128">
              <a:spcBef>
                <a:spcPts val="237"/>
              </a:spcBef>
            </a:pPr>
            <a:r>
              <a:rPr sz="5100" b="1" spc="498" dirty="0">
                <a:solidFill>
                  <a:srgbClr val="70C2B4"/>
                </a:solidFill>
                <a:latin typeface="Calibri"/>
                <a:cs typeface="Calibri"/>
              </a:rPr>
              <a:t>798</a:t>
            </a:r>
            <a:r>
              <a:rPr lang="en-GB" sz="5100" b="1" spc="807" dirty="0">
                <a:solidFill>
                  <a:srgbClr val="70C2B4"/>
                </a:solidFill>
                <a:latin typeface="Calibri"/>
                <a:cs typeface="Calibri"/>
              </a:rPr>
              <a:t> </a:t>
            </a:r>
            <a:r>
              <a:rPr sz="5100" b="1" spc="154" dirty="0">
                <a:solidFill>
                  <a:srgbClr val="70C2B4"/>
                </a:solidFill>
                <a:latin typeface="Calibri"/>
                <a:cs typeface="Calibri"/>
              </a:rPr>
              <a:t>billion</a:t>
            </a:r>
            <a:r>
              <a:rPr lang="en-GB" sz="5100" b="1" spc="154" dirty="0">
                <a:solidFill>
                  <a:srgbClr val="70C2B4"/>
                </a:solidFill>
                <a:latin typeface="Calibri"/>
                <a:cs typeface="Calibri"/>
              </a:rPr>
              <a:t> Euros</a:t>
            </a:r>
            <a:endParaRPr sz="5100" dirty="0">
              <a:latin typeface="Calibri"/>
              <a:cs typeface="Calibri"/>
            </a:endParaRPr>
          </a:p>
        </p:txBody>
      </p:sp>
      <p:sp>
        <p:nvSpPr>
          <p:cNvPr id="28" name="object 28">
            <a:extLst>
              <a:ext uri="{FF2B5EF4-FFF2-40B4-BE49-F238E27FC236}">
                <a16:creationId xmlns:a16="http://schemas.microsoft.com/office/drawing/2014/main" id="{2721E46B-601E-6FB7-130B-89A8E6A6EDD6}"/>
              </a:ext>
            </a:extLst>
          </p:cNvPr>
          <p:cNvSpPr/>
          <p:nvPr/>
        </p:nvSpPr>
        <p:spPr>
          <a:xfrm>
            <a:off x="556747" y="5494447"/>
            <a:ext cx="2869674" cy="2307788"/>
          </a:xfrm>
          <a:custGeom>
            <a:avLst/>
            <a:gdLst/>
            <a:ahLst/>
            <a:cxnLst/>
            <a:rect l="l" t="t" r="r" b="b"/>
            <a:pathLst>
              <a:path w="1209675" h="972819">
                <a:moveTo>
                  <a:pt x="680473" y="752589"/>
                </a:moveTo>
                <a:lnTo>
                  <a:pt x="538949" y="752589"/>
                </a:lnTo>
                <a:lnTo>
                  <a:pt x="489826" y="884453"/>
                </a:lnTo>
                <a:lnTo>
                  <a:pt x="485804" y="910172"/>
                </a:lnTo>
                <a:lnTo>
                  <a:pt x="491883" y="934569"/>
                </a:lnTo>
                <a:lnTo>
                  <a:pt x="506792" y="954938"/>
                </a:lnTo>
                <a:lnTo>
                  <a:pt x="529259" y="968578"/>
                </a:lnTo>
                <a:lnTo>
                  <a:pt x="536816" y="971308"/>
                </a:lnTo>
                <a:lnTo>
                  <a:pt x="544550" y="972604"/>
                </a:lnTo>
                <a:lnTo>
                  <a:pt x="552157" y="972604"/>
                </a:lnTo>
                <a:lnTo>
                  <a:pt x="589773" y="961074"/>
                </a:lnTo>
                <a:lnTo>
                  <a:pt x="614502" y="929665"/>
                </a:lnTo>
                <a:lnTo>
                  <a:pt x="680473" y="752589"/>
                </a:lnTo>
                <a:close/>
              </a:path>
              <a:path w="1209675" h="972819">
                <a:moveTo>
                  <a:pt x="705059" y="679272"/>
                </a:moveTo>
                <a:lnTo>
                  <a:pt x="384401" y="679272"/>
                </a:lnTo>
                <a:lnTo>
                  <a:pt x="381564" y="690392"/>
                </a:lnTo>
                <a:lnTo>
                  <a:pt x="395071" y="738111"/>
                </a:lnTo>
                <a:lnTo>
                  <a:pt x="438552" y="762837"/>
                </a:lnTo>
                <a:lnTo>
                  <a:pt x="455879" y="762965"/>
                </a:lnTo>
                <a:lnTo>
                  <a:pt x="538949" y="752589"/>
                </a:lnTo>
                <a:lnTo>
                  <a:pt x="680473" y="752589"/>
                </a:lnTo>
                <a:lnTo>
                  <a:pt x="701306" y="696671"/>
                </a:lnTo>
                <a:lnTo>
                  <a:pt x="705091" y="680219"/>
                </a:lnTo>
                <a:lnTo>
                  <a:pt x="705059" y="679272"/>
                </a:lnTo>
                <a:close/>
              </a:path>
              <a:path w="1209675" h="972819">
                <a:moveTo>
                  <a:pt x="198805" y="284530"/>
                </a:moveTo>
                <a:lnTo>
                  <a:pt x="190296" y="284530"/>
                </a:lnTo>
                <a:lnTo>
                  <a:pt x="139710" y="291212"/>
                </a:lnTo>
                <a:lnTo>
                  <a:pt x="94252" y="310067"/>
                </a:lnTo>
                <a:lnTo>
                  <a:pt x="55738" y="339313"/>
                </a:lnTo>
                <a:lnTo>
                  <a:pt x="25982" y="377167"/>
                </a:lnTo>
                <a:lnTo>
                  <a:pt x="6797" y="421845"/>
                </a:lnTo>
                <a:lnTo>
                  <a:pt x="0" y="471563"/>
                </a:lnTo>
                <a:lnTo>
                  <a:pt x="6473" y="525485"/>
                </a:lnTo>
                <a:lnTo>
                  <a:pt x="24165" y="571652"/>
                </a:lnTo>
                <a:lnTo>
                  <a:pt x="50489" y="609869"/>
                </a:lnTo>
                <a:lnTo>
                  <a:pt x="82853" y="639936"/>
                </a:lnTo>
                <a:lnTo>
                  <a:pt x="118669" y="661658"/>
                </a:lnTo>
                <a:lnTo>
                  <a:pt x="155346" y="674835"/>
                </a:lnTo>
                <a:lnTo>
                  <a:pt x="190296" y="679272"/>
                </a:lnTo>
                <a:lnTo>
                  <a:pt x="384401" y="679272"/>
                </a:lnTo>
                <a:lnTo>
                  <a:pt x="385787" y="673836"/>
                </a:lnTo>
                <a:lnTo>
                  <a:pt x="484657" y="427367"/>
                </a:lnTo>
                <a:lnTo>
                  <a:pt x="499018" y="405546"/>
                </a:lnTo>
                <a:lnTo>
                  <a:pt x="520012" y="391350"/>
                </a:lnTo>
                <a:lnTo>
                  <a:pt x="544880" y="385955"/>
                </a:lnTo>
                <a:lnTo>
                  <a:pt x="1203376" y="385955"/>
                </a:lnTo>
                <a:lnTo>
                  <a:pt x="1191042" y="345688"/>
                </a:lnTo>
                <a:lnTo>
                  <a:pt x="1169196" y="304900"/>
                </a:lnTo>
                <a:lnTo>
                  <a:pt x="1154079" y="286334"/>
                </a:lnTo>
                <a:lnTo>
                  <a:pt x="215328" y="286334"/>
                </a:lnTo>
                <a:lnTo>
                  <a:pt x="207124" y="285267"/>
                </a:lnTo>
                <a:lnTo>
                  <a:pt x="198805" y="284530"/>
                </a:lnTo>
                <a:close/>
              </a:path>
              <a:path w="1209675" h="972819">
                <a:moveTo>
                  <a:pt x="1138189" y="609053"/>
                </a:moveTo>
                <a:lnTo>
                  <a:pt x="630631" y="609053"/>
                </a:lnTo>
                <a:lnTo>
                  <a:pt x="647743" y="609135"/>
                </a:lnTo>
                <a:lnTo>
                  <a:pt x="664009" y="613394"/>
                </a:lnTo>
                <a:lnTo>
                  <a:pt x="699769" y="647697"/>
                </a:lnTo>
                <a:lnTo>
                  <a:pt x="705059" y="679272"/>
                </a:lnTo>
                <a:lnTo>
                  <a:pt x="972718" y="679272"/>
                </a:lnTo>
                <a:lnTo>
                  <a:pt x="1026556" y="673047"/>
                </a:lnTo>
                <a:lnTo>
                  <a:pt x="1076034" y="655305"/>
                </a:lnTo>
                <a:lnTo>
                  <a:pt x="1119771" y="627450"/>
                </a:lnTo>
                <a:lnTo>
                  <a:pt x="1138189" y="609053"/>
                </a:lnTo>
                <a:close/>
              </a:path>
              <a:path w="1209675" h="972819">
                <a:moveTo>
                  <a:pt x="1203376" y="385955"/>
                </a:moveTo>
                <a:lnTo>
                  <a:pt x="544880" y="385955"/>
                </a:lnTo>
                <a:lnTo>
                  <a:pt x="570864" y="390537"/>
                </a:lnTo>
                <a:lnTo>
                  <a:pt x="592979" y="404721"/>
                </a:lnTo>
                <a:lnTo>
                  <a:pt x="607371" y="425448"/>
                </a:lnTo>
                <a:lnTo>
                  <a:pt x="612838" y="449982"/>
                </a:lnTo>
                <a:lnTo>
                  <a:pt x="608177" y="475589"/>
                </a:lnTo>
                <a:lnTo>
                  <a:pt x="550633" y="619036"/>
                </a:lnTo>
                <a:lnTo>
                  <a:pt x="630631" y="609053"/>
                </a:lnTo>
                <a:lnTo>
                  <a:pt x="1138189" y="609053"/>
                </a:lnTo>
                <a:lnTo>
                  <a:pt x="1156383" y="590881"/>
                </a:lnTo>
                <a:lnTo>
                  <a:pt x="1184490" y="547001"/>
                </a:lnTo>
                <a:lnTo>
                  <a:pt x="1203115" y="495453"/>
                </a:lnTo>
                <a:lnTo>
                  <a:pt x="1209662" y="439153"/>
                </a:lnTo>
                <a:lnTo>
                  <a:pt x="1204848" y="390761"/>
                </a:lnTo>
                <a:lnTo>
                  <a:pt x="1203376" y="385955"/>
                </a:lnTo>
                <a:close/>
              </a:path>
              <a:path w="1209675" h="972819">
                <a:moveTo>
                  <a:pt x="556183" y="0"/>
                </a:moveTo>
                <a:lnTo>
                  <a:pt x="505471" y="3638"/>
                </a:lnTo>
                <a:lnTo>
                  <a:pt x="457070" y="14209"/>
                </a:lnTo>
                <a:lnTo>
                  <a:pt x="411498" y="31196"/>
                </a:lnTo>
                <a:lnTo>
                  <a:pt x="369275" y="54082"/>
                </a:lnTo>
                <a:lnTo>
                  <a:pt x="330920" y="82349"/>
                </a:lnTo>
                <a:lnTo>
                  <a:pt x="296952" y="115483"/>
                </a:lnTo>
                <a:lnTo>
                  <a:pt x="267889" y="152965"/>
                </a:lnTo>
                <a:lnTo>
                  <a:pt x="244252" y="194278"/>
                </a:lnTo>
                <a:lnTo>
                  <a:pt x="226558" y="238907"/>
                </a:lnTo>
                <a:lnTo>
                  <a:pt x="215328" y="286334"/>
                </a:lnTo>
                <a:lnTo>
                  <a:pt x="1154079" y="286334"/>
                </a:lnTo>
                <a:lnTo>
                  <a:pt x="1140263" y="269363"/>
                </a:lnTo>
                <a:lnTo>
                  <a:pt x="1105196" y="240043"/>
                </a:lnTo>
                <a:lnTo>
                  <a:pt x="1066475" y="218744"/>
                </a:lnTo>
                <a:lnTo>
                  <a:pt x="878763" y="218744"/>
                </a:lnTo>
                <a:lnTo>
                  <a:pt x="859487" y="177587"/>
                </a:lnTo>
                <a:lnTo>
                  <a:pt x="835032" y="139603"/>
                </a:lnTo>
                <a:lnTo>
                  <a:pt x="805845" y="105238"/>
                </a:lnTo>
                <a:lnTo>
                  <a:pt x="772367" y="74938"/>
                </a:lnTo>
                <a:lnTo>
                  <a:pt x="735045" y="49148"/>
                </a:lnTo>
                <a:lnTo>
                  <a:pt x="694321" y="28314"/>
                </a:lnTo>
                <a:lnTo>
                  <a:pt x="650640" y="12881"/>
                </a:lnTo>
                <a:lnTo>
                  <a:pt x="604446" y="3294"/>
                </a:lnTo>
                <a:lnTo>
                  <a:pt x="556183" y="0"/>
                </a:lnTo>
                <a:close/>
              </a:path>
              <a:path w="1209675" h="972819">
                <a:moveTo>
                  <a:pt x="972718" y="199034"/>
                </a:moveTo>
                <a:lnTo>
                  <a:pt x="947997" y="200338"/>
                </a:lnTo>
                <a:lnTo>
                  <a:pt x="924017" y="204155"/>
                </a:lnTo>
                <a:lnTo>
                  <a:pt x="900898" y="210339"/>
                </a:lnTo>
                <a:lnTo>
                  <a:pt x="878763" y="218744"/>
                </a:lnTo>
                <a:lnTo>
                  <a:pt x="1066475" y="218744"/>
                </a:lnTo>
                <a:lnTo>
                  <a:pt x="1064947" y="217904"/>
                </a:lnTo>
                <a:lnTo>
                  <a:pt x="1020470" y="203912"/>
                </a:lnTo>
                <a:lnTo>
                  <a:pt x="972718" y="199034"/>
                </a:lnTo>
                <a:close/>
              </a:path>
            </a:pathLst>
          </a:custGeom>
          <a:solidFill>
            <a:srgbClr val="70C2B4">
              <a:alpha val="25000"/>
            </a:srgbClr>
          </a:solidFill>
        </p:spPr>
        <p:txBody>
          <a:bodyPr wrap="square" lIns="0" tIns="0" rIns="0" bIns="0" rtlCol="0"/>
          <a:lstStyle/>
          <a:p>
            <a:endParaRPr dirty="0"/>
          </a:p>
        </p:txBody>
      </p:sp>
      <p:sp>
        <p:nvSpPr>
          <p:cNvPr id="29" name="object 29">
            <a:extLst>
              <a:ext uri="{FF2B5EF4-FFF2-40B4-BE49-F238E27FC236}">
                <a16:creationId xmlns:a16="http://schemas.microsoft.com/office/drawing/2014/main" id="{C9ADA1F9-7D2D-3FE0-2BDD-6C7DBFDC4FF6}"/>
              </a:ext>
            </a:extLst>
          </p:cNvPr>
          <p:cNvSpPr txBox="1"/>
          <p:nvPr/>
        </p:nvSpPr>
        <p:spPr>
          <a:xfrm>
            <a:off x="4225485" y="4637434"/>
            <a:ext cx="6533375" cy="2055518"/>
          </a:xfrm>
          <a:prstGeom prst="rect">
            <a:avLst/>
          </a:prstGeom>
        </p:spPr>
        <p:txBody>
          <a:bodyPr vert="horz" wrap="square" lIns="0" tIns="79839" rIns="0" bIns="0" rtlCol="0">
            <a:spAutoFit/>
          </a:bodyPr>
          <a:lstStyle/>
          <a:p>
            <a:pPr marL="36154" marR="12051" indent="1506">
              <a:lnSpc>
                <a:spcPts val="3653"/>
              </a:lnSpc>
              <a:spcBef>
                <a:spcPts val="629"/>
              </a:spcBef>
            </a:pPr>
            <a:r>
              <a:rPr sz="3321" b="1" dirty="0">
                <a:solidFill>
                  <a:srgbClr val="0A4662"/>
                </a:solidFill>
                <a:latin typeface="Calibri"/>
                <a:cs typeface="Calibri"/>
              </a:rPr>
              <a:t>in</a:t>
            </a:r>
            <a:r>
              <a:rPr sz="3321" b="1" spc="83" dirty="0">
                <a:solidFill>
                  <a:srgbClr val="0A4662"/>
                </a:solidFill>
                <a:latin typeface="Calibri"/>
                <a:cs typeface="Calibri"/>
              </a:rPr>
              <a:t> </a:t>
            </a:r>
            <a:r>
              <a:rPr sz="3321" b="1" spc="-24" dirty="0">
                <a:solidFill>
                  <a:srgbClr val="0A4662"/>
                </a:solidFill>
                <a:latin typeface="Calibri"/>
                <a:cs typeface="Calibri"/>
              </a:rPr>
              <a:t>Germany,</a:t>
            </a:r>
            <a:r>
              <a:rPr sz="3321" b="1" spc="95" dirty="0">
                <a:solidFill>
                  <a:srgbClr val="0A4662"/>
                </a:solidFill>
                <a:latin typeface="Calibri"/>
                <a:cs typeface="Calibri"/>
              </a:rPr>
              <a:t> </a:t>
            </a:r>
            <a:r>
              <a:rPr sz="3321" b="1" dirty="0">
                <a:solidFill>
                  <a:srgbClr val="0A4662"/>
                </a:solidFill>
                <a:latin typeface="Calibri"/>
                <a:cs typeface="Calibri"/>
              </a:rPr>
              <a:t>have</a:t>
            </a:r>
            <a:r>
              <a:rPr sz="3321" b="1" spc="95" dirty="0">
                <a:solidFill>
                  <a:srgbClr val="0A4662"/>
                </a:solidFill>
                <a:latin typeface="Calibri"/>
                <a:cs typeface="Calibri"/>
              </a:rPr>
              <a:t> </a:t>
            </a:r>
            <a:r>
              <a:rPr sz="3321" b="1" dirty="0">
                <a:solidFill>
                  <a:srgbClr val="0A4662"/>
                </a:solidFill>
                <a:latin typeface="Calibri"/>
                <a:cs typeface="Calibri"/>
              </a:rPr>
              <a:t>a</a:t>
            </a:r>
            <a:r>
              <a:rPr sz="3321" b="1" spc="95" dirty="0">
                <a:solidFill>
                  <a:srgbClr val="0A4662"/>
                </a:solidFill>
                <a:latin typeface="Calibri"/>
                <a:cs typeface="Calibri"/>
              </a:rPr>
              <a:t> </a:t>
            </a:r>
            <a:r>
              <a:rPr sz="3321" b="1" dirty="0">
                <a:solidFill>
                  <a:srgbClr val="0A4662"/>
                </a:solidFill>
                <a:latin typeface="Calibri"/>
                <a:cs typeface="Calibri"/>
              </a:rPr>
              <a:t>mental</a:t>
            </a:r>
            <a:r>
              <a:rPr sz="3321" b="1" spc="95" dirty="0">
                <a:solidFill>
                  <a:srgbClr val="0A4662"/>
                </a:solidFill>
                <a:latin typeface="Calibri"/>
                <a:cs typeface="Calibri"/>
              </a:rPr>
              <a:t> </a:t>
            </a:r>
            <a:r>
              <a:rPr sz="3321" b="1" spc="-24" dirty="0">
                <a:solidFill>
                  <a:srgbClr val="0A4662"/>
                </a:solidFill>
                <a:latin typeface="Calibri"/>
                <a:cs typeface="Calibri"/>
              </a:rPr>
              <a:t>illness, </a:t>
            </a:r>
            <a:endParaRPr lang="en-GB" sz="3321" b="1" spc="-24" dirty="0">
              <a:solidFill>
                <a:srgbClr val="0A4662"/>
              </a:solidFill>
              <a:latin typeface="Calibri"/>
              <a:cs typeface="Calibri"/>
            </a:endParaRPr>
          </a:p>
          <a:p>
            <a:pPr marL="36154" marR="12051" indent="1506">
              <a:lnSpc>
                <a:spcPts val="3653"/>
              </a:lnSpc>
              <a:spcBef>
                <a:spcPts val="629"/>
              </a:spcBef>
            </a:pPr>
            <a:r>
              <a:rPr sz="3321" b="1" dirty="0">
                <a:solidFill>
                  <a:srgbClr val="0A4662"/>
                </a:solidFill>
                <a:latin typeface="Calibri"/>
                <a:cs typeface="Calibri"/>
              </a:rPr>
              <a:t>of</a:t>
            </a:r>
            <a:r>
              <a:rPr sz="3321" b="1" spc="24" dirty="0">
                <a:solidFill>
                  <a:srgbClr val="0A4662"/>
                </a:solidFill>
                <a:latin typeface="Calibri"/>
                <a:cs typeface="Calibri"/>
              </a:rPr>
              <a:t> </a:t>
            </a:r>
            <a:r>
              <a:rPr sz="3321" b="1" dirty="0">
                <a:solidFill>
                  <a:srgbClr val="0A4662"/>
                </a:solidFill>
                <a:latin typeface="Calibri"/>
                <a:cs typeface="Calibri"/>
              </a:rPr>
              <a:t>whom</a:t>
            </a:r>
            <a:r>
              <a:rPr sz="3321" b="1" spc="36" dirty="0">
                <a:solidFill>
                  <a:srgbClr val="0A4662"/>
                </a:solidFill>
                <a:latin typeface="Calibri"/>
                <a:cs typeface="Calibri"/>
              </a:rPr>
              <a:t> </a:t>
            </a:r>
            <a:r>
              <a:rPr sz="3321" b="1" dirty="0">
                <a:solidFill>
                  <a:srgbClr val="0A4662"/>
                </a:solidFill>
                <a:latin typeface="Calibri"/>
                <a:cs typeface="Calibri"/>
              </a:rPr>
              <a:t>about</a:t>
            </a:r>
            <a:r>
              <a:rPr sz="3321" b="1" spc="-12" dirty="0">
                <a:solidFill>
                  <a:srgbClr val="0A4662"/>
                </a:solidFill>
                <a:latin typeface="Calibri"/>
                <a:cs typeface="Calibri"/>
              </a:rPr>
              <a:t> </a:t>
            </a:r>
            <a:r>
              <a:rPr sz="3321" b="1" spc="130" dirty="0">
                <a:solidFill>
                  <a:srgbClr val="0A4662"/>
                </a:solidFill>
                <a:latin typeface="Calibri"/>
                <a:cs typeface="Calibri"/>
              </a:rPr>
              <a:t>10</a:t>
            </a:r>
            <a:r>
              <a:rPr sz="3321" b="1" spc="36" dirty="0">
                <a:solidFill>
                  <a:srgbClr val="0A4662"/>
                </a:solidFill>
                <a:latin typeface="Calibri"/>
                <a:cs typeface="Calibri"/>
              </a:rPr>
              <a:t> </a:t>
            </a:r>
            <a:r>
              <a:rPr sz="3321" b="1" spc="-24" dirty="0">
                <a:solidFill>
                  <a:srgbClr val="0A4662"/>
                </a:solidFill>
                <a:latin typeface="Calibri"/>
                <a:cs typeface="Calibri"/>
              </a:rPr>
              <a:t>million</a:t>
            </a:r>
            <a:endParaRPr sz="3321" dirty="0">
              <a:latin typeface="Calibri"/>
              <a:cs typeface="Calibri"/>
            </a:endParaRPr>
          </a:p>
          <a:p>
            <a:pPr marL="30128" marR="698974" indent="3013">
              <a:lnSpc>
                <a:spcPts val="3653"/>
              </a:lnSpc>
            </a:pPr>
            <a:r>
              <a:rPr sz="3321" b="1" dirty="0">
                <a:solidFill>
                  <a:srgbClr val="0A4662"/>
                </a:solidFill>
                <a:latin typeface="Calibri"/>
                <a:cs typeface="Calibri"/>
              </a:rPr>
              <a:t>have</a:t>
            </a:r>
            <a:r>
              <a:rPr sz="3321" b="1" spc="24" dirty="0">
                <a:solidFill>
                  <a:srgbClr val="0A4662"/>
                </a:solidFill>
                <a:latin typeface="Calibri"/>
                <a:cs typeface="Calibri"/>
              </a:rPr>
              <a:t> </a:t>
            </a:r>
            <a:r>
              <a:rPr sz="3321" b="1" dirty="0">
                <a:solidFill>
                  <a:srgbClr val="0A4662"/>
                </a:solidFill>
                <a:latin typeface="Calibri"/>
                <a:cs typeface="Calibri"/>
              </a:rPr>
              <a:t>an</a:t>
            </a:r>
            <a:r>
              <a:rPr sz="3321" b="1" spc="24" dirty="0">
                <a:solidFill>
                  <a:srgbClr val="0A4662"/>
                </a:solidFill>
                <a:latin typeface="Calibri"/>
                <a:cs typeface="Calibri"/>
              </a:rPr>
              <a:t> </a:t>
            </a:r>
            <a:r>
              <a:rPr sz="3321" b="1" dirty="0">
                <a:solidFill>
                  <a:srgbClr val="0A4662"/>
                </a:solidFill>
                <a:latin typeface="Calibri"/>
                <a:cs typeface="Calibri"/>
              </a:rPr>
              <a:t>anxiety</a:t>
            </a:r>
            <a:r>
              <a:rPr sz="3321" b="1" spc="36" dirty="0">
                <a:solidFill>
                  <a:srgbClr val="0A4662"/>
                </a:solidFill>
                <a:latin typeface="Calibri"/>
                <a:cs typeface="Calibri"/>
              </a:rPr>
              <a:t> </a:t>
            </a:r>
            <a:r>
              <a:rPr sz="3321" b="1" dirty="0">
                <a:solidFill>
                  <a:srgbClr val="0A4662"/>
                </a:solidFill>
                <a:latin typeface="Calibri"/>
                <a:cs typeface="Calibri"/>
              </a:rPr>
              <a:t>disorder</a:t>
            </a:r>
            <a:r>
              <a:rPr sz="3321" b="1" spc="-24" dirty="0">
                <a:solidFill>
                  <a:srgbClr val="0A4662"/>
                </a:solidFill>
                <a:latin typeface="Calibri"/>
                <a:cs typeface="Calibri"/>
              </a:rPr>
              <a:t> </a:t>
            </a:r>
            <a:r>
              <a:rPr sz="3321" b="1" spc="-59" dirty="0">
                <a:solidFill>
                  <a:srgbClr val="0A4662"/>
                </a:solidFill>
                <a:latin typeface="Calibri"/>
                <a:cs typeface="Calibri"/>
              </a:rPr>
              <a:t>and </a:t>
            </a:r>
            <a:r>
              <a:rPr sz="3321" b="1" dirty="0">
                <a:solidFill>
                  <a:srgbClr val="0A4662"/>
                </a:solidFill>
                <a:latin typeface="Calibri"/>
                <a:cs typeface="Calibri"/>
              </a:rPr>
              <a:t>about</a:t>
            </a:r>
            <a:r>
              <a:rPr sz="3321" b="1" spc="-59" dirty="0">
                <a:solidFill>
                  <a:srgbClr val="0A4662"/>
                </a:solidFill>
                <a:latin typeface="Calibri"/>
                <a:cs typeface="Calibri"/>
              </a:rPr>
              <a:t> </a:t>
            </a:r>
            <a:r>
              <a:rPr sz="3321" b="1" dirty="0">
                <a:solidFill>
                  <a:srgbClr val="0A4662"/>
                </a:solidFill>
                <a:latin typeface="Calibri"/>
                <a:cs typeface="Calibri"/>
              </a:rPr>
              <a:t>million</a:t>
            </a:r>
            <a:r>
              <a:rPr sz="3321" b="1" spc="-12" dirty="0">
                <a:solidFill>
                  <a:srgbClr val="0A4662"/>
                </a:solidFill>
                <a:latin typeface="Calibri"/>
                <a:cs typeface="Calibri"/>
              </a:rPr>
              <a:t> </a:t>
            </a:r>
            <a:r>
              <a:rPr sz="3321" b="1" dirty="0">
                <a:solidFill>
                  <a:srgbClr val="0A4662"/>
                </a:solidFill>
                <a:latin typeface="Calibri"/>
                <a:cs typeface="Calibri"/>
              </a:rPr>
              <a:t>have</a:t>
            </a:r>
            <a:r>
              <a:rPr sz="3321" b="1" spc="-24" dirty="0">
                <a:solidFill>
                  <a:srgbClr val="0A4662"/>
                </a:solidFill>
                <a:latin typeface="Calibri"/>
                <a:cs typeface="Calibri"/>
              </a:rPr>
              <a:t> depression.</a:t>
            </a:r>
            <a:endParaRPr sz="3321" dirty="0">
              <a:latin typeface="Calibri"/>
              <a:cs typeface="Calibri"/>
            </a:endParaRPr>
          </a:p>
        </p:txBody>
      </p:sp>
      <p:sp>
        <p:nvSpPr>
          <p:cNvPr id="30" name="object 56">
            <a:extLst>
              <a:ext uri="{FF2B5EF4-FFF2-40B4-BE49-F238E27FC236}">
                <a16:creationId xmlns:a16="http://schemas.microsoft.com/office/drawing/2014/main" id="{F21D2535-8C28-2B70-CD57-456DEB89BBD4}"/>
              </a:ext>
            </a:extLst>
          </p:cNvPr>
          <p:cNvSpPr txBox="1">
            <a:spLocks noGrp="1"/>
          </p:cNvSpPr>
          <p:nvPr>
            <p:ph type="title"/>
          </p:nvPr>
        </p:nvSpPr>
        <p:spPr>
          <a:xfrm>
            <a:off x="4211088" y="3840797"/>
            <a:ext cx="6198798" cy="813731"/>
          </a:xfrm>
          <a:prstGeom prst="rect">
            <a:avLst/>
          </a:prstGeom>
        </p:spPr>
        <p:txBody>
          <a:bodyPr vert="horz" wrap="square" lIns="0" tIns="28621" rIns="0" bIns="0" rtlCol="0">
            <a:spAutoFit/>
          </a:bodyPr>
          <a:lstStyle/>
          <a:p>
            <a:pPr marL="30128">
              <a:spcBef>
                <a:spcPts val="225"/>
              </a:spcBef>
            </a:pPr>
            <a:r>
              <a:rPr sz="5100" spc="249" dirty="0">
                <a:solidFill>
                  <a:srgbClr val="70C2B4"/>
                </a:solidFill>
              </a:rPr>
              <a:t>18</a:t>
            </a:r>
            <a:r>
              <a:rPr sz="5100" spc="427" dirty="0">
                <a:solidFill>
                  <a:srgbClr val="70C2B4"/>
                </a:solidFill>
              </a:rPr>
              <a:t> </a:t>
            </a:r>
            <a:r>
              <a:rPr sz="5100" dirty="0">
                <a:solidFill>
                  <a:srgbClr val="70C2B4"/>
                </a:solidFill>
              </a:rPr>
              <a:t>million</a:t>
            </a:r>
            <a:r>
              <a:rPr sz="5100" spc="451" dirty="0">
                <a:solidFill>
                  <a:srgbClr val="70C2B4"/>
                </a:solidFill>
              </a:rPr>
              <a:t> </a:t>
            </a:r>
            <a:r>
              <a:rPr sz="5100" spc="-24" dirty="0">
                <a:solidFill>
                  <a:srgbClr val="70C2B4"/>
                </a:solidFill>
              </a:rPr>
              <a:t>people</a:t>
            </a:r>
            <a:endParaRPr sz="5100" dirty="0"/>
          </a:p>
        </p:txBody>
      </p:sp>
      <p:pic>
        <p:nvPicPr>
          <p:cNvPr id="32" name="Picture 31">
            <a:extLst>
              <a:ext uri="{FF2B5EF4-FFF2-40B4-BE49-F238E27FC236}">
                <a16:creationId xmlns:a16="http://schemas.microsoft.com/office/drawing/2014/main" id="{0133F2C9-5A64-555D-78B5-53D9E7FD8B9A}"/>
              </a:ext>
            </a:extLst>
          </p:cNvPr>
          <p:cNvPicPr>
            <a:picLocks noChangeAspect="1"/>
          </p:cNvPicPr>
          <p:nvPr/>
        </p:nvPicPr>
        <p:blipFill>
          <a:blip r:embed="rId2"/>
          <a:stretch>
            <a:fillRect/>
          </a:stretch>
        </p:blipFill>
        <p:spPr>
          <a:xfrm>
            <a:off x="8123762" y="526763"/>
            <a:ext cx="2000058" cy="2256944"/>
          </a:xfrm>
          <a:prstGeom prst="rect">
            <a:avLst/>
          </a:prstGeom>
        </p:spPr>
      </p:pic>
    </p:spTree>
    <p:extLst>
      <p:ext uri="{BB962C8B-B14F-4D97-AF65-F5344CB8AC3E}">
        <p14:creationId xmlns:p14="http://schemas.microsoft.com/office/powerpoint/2010/main" val="1005417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0" y="0"/>
            <a:ext cx="17921564" cy="10083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0" y="0"/>
            <a:ext cx="17921564" cy="100838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15">
            <a:extLst>
              <a:ext uri="{FF2B5EF4-FFF2-40B4-BE49-F238E27FC236}">
                <a16:creationId xmlns:a16="http://schemas.microsoft.com/office/drawing/2014/main" id="{3300ACA1-4C65-4F60-B139-EA3F53C9CC01}"/>
              </a:ext>
              <a:ext uri="{C183D7F6-B498-43B3-948B-1728B52AA6E4}">
                <adec:decorative xmlns:adec="http://schemas.microsoft.com/office/drawing/2017/decorative" val="1"/>
              </a:ext>
            </a:extLst>
          </p:cNvPr>
          <p:cNvGrpSpPr>
            <a:grpSpLocks noGrp="1" noUngrp="1" noRot="1" noChangeAspect="1" noMove="1" noResize="1"/>
          </p:cNvGrpSpPr>
          <p:nvPr/>
        </p:nvGrpSpPr>
        <p:grpSpPr>
          <a:xfrm>
            <a:off x="0" y="-761"/>
            <a:ext cx="17921568" cy="5132997"/>
            <a:chOff x="651279" y="598259"/>
            <a:chExt cx="10889442" cy="5680742"/>
          </a:xfrm>
        </p:grpSpPr>
        <p:sp>
          <p:nvSpPr>
            <p:cNvPr id="17" name="Color">
              <a:extLst>
                <a:ext uri="{FF2B5EF4-FFF2-40B4-BE49-F238E27FC236}">
                  <a16:creationId xmlns:a16="http://schemas.microsoft.com/office/drawing/2014/main" id="{B79F55E3-994C-4E20-85AB-669EB4A11FAD}"/>
                </a:ext>
                <a:ext uri="{C183D7F6-B498-43B3-948B-1728B52AA6E4}">
                  <adec:decorative xmlns:adec="http://schemas.microsoft.com/office/drawing/2017/decorative" val="1"/>
                </a:ext>
              </a:extLst>
            </p:cNvPr>
            <p:cNvSpPr/>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Color">
              <a:extLst>
                <a:ext uri="{FF2B5EF4-FFF2-40B4-BE49-F238E27FC236}">
                  <a16:creationId xmlns:a16="http://schemas.microsoft.com/office/drawing/2014/main" id="{18ED73C6-80DF-4327-90E0-7F3F428C786F}"/>
                </a:ext>
                <a:ext uri="{C183D7F6-B498-43B3-948B-1728B52AA6E4}">
                  <adec:decorative xmlns:adec="http://schemas.microsoft.com/office/drawing/2017/decorative" val="1"/>
                </a:ext>
              </a:extLst>
            </p:cNvPr>
            <p:cNvSpPr/>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object 2">
            <a:extLst>
              <a:ext uri="{FF2B5EF4-FFF2-40B4-BE49-F238E27FC236}">
                <a16:creationId xmlns:a16="http://schemas.microsoft.com/office/drawing/2014/main" id="{1EF0C8EC-B9D2-02CD-6993-176BF3A021D8}"/>
              </a:ext>
            </a:extLst>
          </p:cNvPr>
          <p:cNvPicPr/>
          <p:nvPr/>
        </p:nvPicPr>
        <p:blipFill rotWithShape="1">
          <a:blip r:embed="rId2" cstate="print"/>
          <a:srcRect l="4448" r="2" b="2"/>
          <a:stretch/>
        </p:blipFill>
        <p:spPr>
          <a:xfrm>
            <a:off x="10094876" y="5355009"/>
            <a:ext cx="7707349" cy="4506017"/>
          </a:xfrm>
          <a:prstGeom prst="rect">
            <a:avLst/>
          </a:prstGeom>
          <a:noFill/>
        </p:spPr>
      </p:pic>
      <p:grpSp>
        <p:nvGrpSpPr>
          <p:cNvPr id="47" name="Group 19">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nvGrpSpPr>
        <p:grpSpPr>
          <a:xfrm>
            <a:off x="2240" y="0"/>
            <a:ext cx="17921571" cy="10083806"/>
            <a:chOff x="0" y="0"/>
            <a:chExt cx="12188952" cy="6858000"/>
          </a:xfrm>
        </p:grpSpPr>
        <p:sp>
          <p:nvSpPr>
            <p:cNvPr id="48" name="Freeform: Shape 20">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9" name="Freeform: Shape 21">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0" name="Freeform: Shape 22">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 name="Freeform: Shape 23">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2" name="Freeform: Shape 24">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3" name="object 3"/>
          <p:cNvSpPr txBox="1">
            <a:spLocks noGrp="1"/>
          </p:cNvSpPr>
          <p:nvPr>
            <p:ph type="title"/>
          </p:nvPr>
        </p:nvSpPr>
        <p:spPr>
          <a:xfrm>
            <a:off x="451781" y="-587890"/>
            <a:ext cx="11711644" cy="3814585"/>
          </a:xfrm>
          <a:prstGeom prst="rect">
            <a:avLst/>
          </a:prstGeom>
        </p:spPr>
        <p:txBody>
          <a:bodyPr vert="horz" lIns="91440" tIns="45720" rIns="91440" bIns="45720" rtlCol="0" anchor="b">
            <a:normAutofit/>
          </a:bodyPr>
          <a:lstStyle/>
          <a:p>
            <a:pPr marL="30128" marR="12051" algn="l" rtl="0">
              <a:lnSpc>
                <a:spcPct val="90000"/>
              </a:lnSpc>
              <a:spcBef>
                <a:spcPct val="0"/>
              </a:spcBef>
            </a:pPr>
            <a:r>
              <a:rPr lang="en-US" sz="6600" kern="1200" spc="166" dirty="0">
                <a:solidFill>
                  <a:schemeClr val="bg1"/>
                </a:solidFill>
                <a:latin typeface="+mj-lt"/>
                <a:ea typeface="+mj-ea"/>
                <a:cs typeface="+mj-cs"/>
              </a:rPr>
              <a:t>Brain</a:t>
            </a:r>
            <a:r>
              <a:rPr lang="en-US" sz="6600" kern="1200" spc="569" dirty="0">
                <a:solidFill>
                  <a:schemeClr val="bg1"/>
                </a:solidFill>
                <a:latin typeface="+mj-lt"/>
                <a:ea typeface="+mj-ea"/>
                <a:cs typeface="+mj-cs"/>
              </a:rPr>
              <a:t> </a:t>
            </a:r>
            <a:r>
              <a:rPr lang="en-US" sz="6600" kern="1200" dirty="0">
                <a:solidFill>
                  <a:schemeClr val="bg1"/>
                </a:solidFill>
                <a:latin typeface="+mj-lt"/>
                <a:ea typeface="+mj-ea"/>
                <a:cs typeface="+mj-cs"/>
              </a:rPr>
              <a:t>health</a:t>
            </a:r>
            <a:r>
              <a:rPr lang="en-US" sz="6600" kern="1200" spc="569" dirty="0">
                <a:solidFill>
                  <a:schemeClr val="bg1"/>
                </a:solidFill>
                <a:latin typeface="+mj-lt"/>
                <a:ea typeface="+mj-ea"/>
                <a:cs typeface="+mj-cs"/>
              </a:rPr>
              <a:t> </a:t>
            </a:r>
            <a:r>
              <a:rPr lang="en-US" sz="6600" kern="1200" dirty="0">
                <a:solidFill>
                  <a:schemeClr val="bg1"/>
                </a:solidFill>
                <a:latin typeface="+mj-lt"/>
                <a:ea typeface="+mj-ea"/>
                <a:cs typeface="+mj-cs"/>
              </a:rPr>
              <a:t>over</a:t>
            </a:r>
            <a:r>
              <a:rPr lang="en-US" sz="6600" kern="1200" spc="474" dirty="0">
                <a:solidFill>
                  <a:schemeClr val="bg1"/>
                </a:solidFill>
                <a:latin typeface="+mj-lt"/>
                <a:ea typeface="+mj-ea"/>
                <a:cs typeface="+mj-cs"/>
              </a:rPr>
              <a:t> </a:t>
            </a:r>
            <a:r>
              <a:rPr lang="en-US" sz="6600" kern="1200" dirty="0">
                <a:solidFill>
                  <a:schemeClr val="bg1"/>
                </a:solidFill>
                <a:latin typeface="+mj-lt"/>
                <a:ea typeface="+mj-ea"/>
                <a:cs typeface="+mj-cs"/>
              </a:rPr>
              <a:t>the</a:t>
            </a:r>
            <a:r>
              <a:rPr lang="en-US" sz="6600" kern="1200" spc="581" dirty="0">
                <a:solidFill>
                  <a:schemeClr val="bg1"/>
                </a:solidFill>
                <a:latin typeface="+mj-lt"/>
                <a:ea typeface="+mj-ea"/>
                <a:cs typeface="+mj-cs"/>
              </a:rPr>
              <a:t> </a:t>
            </a:r>
            <a:r>
              <a:rPr lang="en-US" sz="6600" kern="1200" spc="-24" dirty="0">
                <a:solidFill>
                  <a:schemeClr val="bg1"/>
                </a:solidFill>
                <a:latin typeface="+mj-lt"/>
                <a:ea typeface="+mj-ea"/>
                <a:cs typeface="+mj-cs"/>
              </a:rPr>
              <a:t>human </a:t>
            </a:r>
            <a:r>
              <a:rPr lang="en-US" sz="6600" kern="1200" dirty="0">
                <a:solidFill>
                  <a:schemeClr val="bg1"/>
                </a:solidFill>
                <a:latin typeface="+mj-lt"/>
                <a:ea typeface="+mj-ea"/>
                <a:cs typeface="+mj-cs"/>
              </a:rPr>
              <a:t>lifespan</a:t>
            </a:r>
            <a:r>
              <a:rPr lang="en-US" sz="6600" kern="1200" spc="557" dirty="0">
                <a:solidFill>
                  <a:schemeClr val="bg1"/>
                </a:solidFill>
                <a:latin typeface="+mj-lt"/>
                <a:ea typeface="+mj-ea"/>
                <a:cs typeface="+mj-cs"/>
              </a:rPr>
              <a:t> </a:t>
            </a:r>
            <a:r>
              <a:rPr lang="en-US" sz="6600" kern="1200" dirty="0">
                <a:solidFill>
                  <a:schemeClr val="bg1"/>
                </a:solidFill>
                <a:latin typeface="+mj-lt"/>
                <a:ea typeface="+mj-ea"/>
                <a:cs typeface="+mj-cs"/>
              </a:rPr>
              <a:t>exemplified</a:t>
            </a:r>
            <a:r>
              <a:rPr lang="en-US" sz="6600" kern="1200" spc="557" dirty="0">
                <a:solidFill>
                  <a:schemeClr val="bg1"/>
                </a:solidFill>
                <a:latin typeface="+mj-lt"/>
                <a:ea typeface="+mj-ea"/>
                <a:cs typeface="+mj-cs"/>
              </a:rPr>
              <a:t> </a:t>
            </a:r>
            <a:r>
              <a:rPr lang="en-US" sz="6600" kern="1200" spc="-83" dirty="0">
                <a:solidFill>
                  <a:schemeClr val="bg1"/>
                </a:solidFill>
                <a:latin typeface="+mj-lt"/>
                <a:ea typeface="+mj-ea"/>
                <a:cs typeface="+mj-cs"/>
              </a:rPr>
              <a:t>by </a:t>
            </a:r>
            <a:r>
              <a:rPr lang="en-US" sz="6600" kern="1200" spc="308" dirty="0">
                <a:solidFill>
                  <a:schemeClr val="bg1"/>
                </a:solidFill>
                <a:latin typeface="+mj-lt"/>
                <a:ea typeface="+mj-ea"/>
                <a:cs typeface="+mj-cs"/>
              </a:rPr>
              <a:t>5</a:t>
            </a:r>
            <a:r>
              <a:rPr lang="en-US" sz="6600" kern="1200" spc="641" dirty="0">
                <a:solidFill>
                  <a:schemeClr val="bg1"/>
                </a:solidFill>
                <a:latin typeface="+mj-lt"/>
                <a:ea typeface="+mj-ea"/>
                <a:cs typeface="+mj-cs"/>
              </a:rPr>
              <a:t> </a:t>
            </a:r>
            <a:r>
              <a:rPr lang="en-US" sz="6600" kern="1200" dirty="0">
                <a:solidFill>
                  <a:schemeClr val="bg1"/>
                </a:solidFill>
                <a:latin typeface="+mj-lt"/>
                <a:ea typeface="+mj-ea"/>
                <a:cs typeface="+mj-cs"/>
              </a:rPr>
              <a:t>brain</a:t>
            </a:r>
            <a:r>
              <a:rPr lang="en-US" sz="6600" kern="1200" spc="641" dirty="0">
                <a:solidFill>
                  <a:schemeClr val="bg1"/>
                </a:solidFill>
                <a:latin typeface="+mj-lt"/>
                <a:ea typeface="+mj-ea"/>
                <a:cs typeface="+mj-cs"/>
              </a:rPr>
              <a:t> </a:t>
            </a:r>
            <a:r>
              <a:rPr lang="en-US" sz="6600" kern="1200" spc="107" dirty="0">
                <a:solidFill>
                  <a:schemeClr val="bg1"/>
                </a:solidFill>
                <a:latin typeface="+mj-lt"/>
                <a:ea typeface="+mj-ea"/>
                <a:cs typeface="+mj-cs"/>
              </a:rPr>
              <a:t>diseases</a:t>
            </a:r>
          </a:p>
        </p:txBody>
      </p:sp>
      <p:sp>
        <p:nvSpPr>
          <p:cNvPr id="4" name="object 4"/>
          <p:cNvSpPr txBox="1"/>
          <p:nvPr/>
        </p:nvSpPr>
        <p:spPr>
          <a:xfrm>
            <a:off x="276225" y="5244530"/>
            <a:ext cx="10176804" cy="4941380"/>
          </a:xfrm>
          <a:prstGeom prst="rect">
            <a:avLst/>
          </a:prstGeom>
        </p:spPr>
        <p:txBody>
          <a:bodyPr vert="horz" lIns="91440" tIns="45720" rIns="91440" bIns="45720" rtlCol="0" anchor="ctr">
            <a:normAutofit/>
          </a:bodyPr>
          <a:lstStyle/>
          <a:p>
            <a:pPr algn="l" rtl="0">
              <a:lnSpc>
                <a:spcPct val="90000"/>
              </a:lnSpc>
            </a:pPr>
            <a:r>
              <a:rPr lang="en-US" sz="2800" b="1" kern="1200" spc="142" dirty="0">
                <a:solidFill>
                  <a:schemeClr val="tx2"/>
                </a:solidFill>
                <a:latin typeface="+mn-lt"/>
                <a:ea typeface="+mn-ea"/>
                <a:cs typeface="+mn-cs"/>
              </a:rPr>
              <a:t>5</a:t>
            </a:r>
            <a:r>
              <a:rPr lang="en-US" sz="2800" b="1" kern="1200" spc="368" dirty="0">
                <a:solidFill>
                  <a:schemeClr val="tx2"/>
                </a:solidFill>
                <a:latin typeface="+mn-lt"/>
                <a:ea typeface="+mn-ea"/>
                <a:cs typeface="+mn-cs"/>
              </a:rPr>
              <a:t> </a:t>
            </a:r>
            <a:r>
              <a:rPr lang="en-US" sz="2800" b="1" kern="1200" dirty="0">
                <a:solidFill>
                  <a:schemeClr val="tx2"/>
                </a:solidFill>
                <a:latin typeface="+mn-lt"/>
                <a:ea typeface="+mn-ea"/>
                <a:cs typeface="+mn-cs"/>
              </a:rPr>
              <a:t>diseases</a:t>
            </a:r>
            <a:r>
              <a:rPr lang="en-US" sz="2800" b="1" kern="1200" spc="368" dirty="0">
                <a:solidFill>
                  <a:schemeClr val="tx2"/>
                </a:solidFill>
                <a:latin typeface="+mn-lt"/>
                <a:ea typeface="+mn-ea"/>
                <a:cs typeface="+mn-cs"/>
              </a:rPr>
              <a:t> </a:t>
            </a:r>
            <a:r>
              <a:rPr lang="en-US" sz="2800" b="1" kern="1200" dirty="0">
                <a:solidFill>
                  <a:schemeClr val="tx2"/>
                </a:solidFill>
                <a:latin typeface="+mn-lt"/>
                <a:ea typeface="+mn-ea"/>
                <a:cs typeface="+mn-cs"/>
              </a:rPr>
              <a:t>–</a:t>
            </a:r>
            <a:r>
              <a:rPr lang="en-US" sz="2800" b="1" kern="1200" spc="368" dirty="0">
                <a:solidFill>
                  <a:schemeClr val="tx2"/>
                </a:solidFill>
                <a:latin typeface="+mn-lt"/>
                <a:ea typeface="+mn-ea"/>
                <a:cs typeface="+mn-cs"/>
              </a:rPr>
              <a:t> </a:t>
            </a:r>
            <a:r>
              <a:rPr lang="en-US" sz="2800" b="1" kern="1200" spc="142" dirty="0">
                <a:solidFill>
                  <a:schemeClr val="tx2"/>
                </a:solidFill>
                <a:latin typeface="+mn-lt"/>
                <a:ea typeface="+mn-ea"/>
                <a:cs typeface="+mn-cs"/>
              </a:rPr>
              <a:t>5</a:t>
            </a:r>
            <a:r>
              <a:rPr lang="en-US" sz="2800" b="1" kern="1200" spc="380" dirty="0">
                <a:solidFill>
                  <a:schemeClr val="tx2"/>
                </a:solidFill>
                <a:latin typeface="+mn-lt"/>
                <a:ea typeface="+mn-ea"/>
                <a:cs typeface="+mn-cs"/>
              </a:rPr>
              <a:t> </a:t>
            </a:r>
            <a:r>
              <a:rPr lang="en-US" sz="2800" b="1" kern="1200" dirty="0">
                <a:solidFill>
                  <a:schemeClr val="tx2"/>
                </a:solidFill>
                <a:latin typeface="+mn-lt"/>
                <a:ea typeface="+mn-ea"/>
                <a:cs typeface="+mn-cs"/>
              </a:rPr>
              <a:t>representative</a:t>
            </a:r>
            <a:r>
              <a:rPr lang="en-US" sz="2800" b="1" kern="1200" spc="368" dirty="0">
                <a:solidFill>
                  <a:schemeClr val="tx2"/>
                </a:solidFill>
                <a:latin typeface="+mn-lt"/>
                <a:ea typeface="+mn-ea"/>
                <a:cs typeface="+mn-cs"/>
              </a:rPr>
              <a:t> </a:t>
            </a:r>
            <a:r>
              <a:rPr lang="en-US" sz="2800" b="1" kern="1200" spc="-24" dirty="0">
                <a:solidFill>
                  <a:schemeClr val="tx2"/>
                </a:solidFill>
                <a:latin typeface="+mn-lt"/>
                <a:ea typeface="+mn-ea"/>
                <a:cs typeface="+mn-cs"/>
              </a:rPr>
              <a:t>examples </a:t>
            </a:r>
          </a:p>
          <a:p>
            <a:pPr algn="l" rtl="0">
              <a:lnSpc>
                <a:spcPct val="90000"/>
              </a:lnSpc>
            </a:pPr>
            <a:r>
              <a:rPr lang="en-US" sz="2800" kern="1200" dirty="0">
                <a:solidFill>
                  <a:schemeClr val="tx2"/>
                </a:solidFill>
                <a:latin typeface="+mn-lt"/>
                <a:ea typeface="+mn-ea"/>
                <a:cs typeface="+mn-cs"/>
              </a:rPr>
              <a:t>from</a:t>
            </a:r>
            <a:r>
              <a:rPr lang="en-US" sz="2800" kern="1200" spc="237" dirty="0">
                <a:solidFill>
                  <a:schemeClr val="tx2"/>
                </a:solidFill>
                <a:latin typeface="+mn-lt"/>
                <a:ea typeface="+mn-ea"/>
                <a:cs typeface="+mn-cs"/>
              </a:rPr>
              <a:t> </a:t>
            </a:r>
            <a:r>
              <a:rPr lang="en-US" sz="2800" kern="1200" dirty="0">
                <a:solidFill>
                  <a:schemeClr val="tx2"/>
                </a:solidFill>
                <a:latin typeface="+mn-lt"/>
                <a:ea typeface="+mn-ea"/>
                <a:cs typeface="+mn-cs"/>
              </a:rPr>
              <a:t>adult,</a:t>
            </a:r>
            <a:r>
              <a:rPr lang="en-US" sz="2800" kern="1200" spc="237" dirty="0">
                <a:solidFill>
                  <a:schemeClr val="tx2"/>
                </a:solidFill>
                <a:latin typeface="+mn-lt"/>
                <a:ea typeface="+mn-ea"/>
                <a:cs typeface="+mn-cs"/>
              </a:rPr>
              <a:t> </a:t>
            </a:r>
            <a:r>
              <a:rPr lang="en-US" sz="2800" kern="1200" dirty="0">
                <a:solidFill>
                  <a:schemeClr val="tx2"/>
                </a:solidFill>
                <a:latin typeface="+mn-lt"/>
                <a:ea typeface="+mn-ea"/>
                <a:cs typeface="+mn-cs"/>
              </a:rPr>
              <a:t>pediatric</a:t>
            </a:r>
            <a:r>
              <a:rPr lang="en-US" sz="2800" kern="1200" spc="237" dirty="0">
                <a:solidFill>
                  <a:schemeClr val="tx2"/>
                </a:solidFill>
                <a:latin typeface="+mn-lt"/>
                <a:ea typeface="+mn-ea"/>
                <a:cs typeface="+mn-cs"/>
              </a:rPr>
              <a:t> </a:t>
            </a:r>
            <a:r>
              <a:rPr lang="en-US" sz="2800" kern="1200" dirty="0">
                <a:solidFill>
                  <a:schemeClr val="tx2"/>
                </a:solidFill>
                <a:latin typeface="+mn-lt"/>
                <a:ea typeface="+mn-ea"/>
                <a:cs typeface="+mn-cs"/>
              </a:rPr>
              <a:t>and</a:t>
            </a:r>
            <a:r>
              <a:rPr lang="en-US" sz="2800" kern="1200" spc="237" dirty="0">
                <a:solidFill>
                  <a:schemeClr val="tx2"/>
                </a:solidFill>
                <a:latin typeface="+mn-lt"/>
                <a:ea typeface="+mn-ea"/>
                <a:cs typeface="+mn-cs"/>
              </a:rPr>
              <a:t> </a:t>
            </a:r>
            <a:r>
              <a:rPr lang="en-US" sz="2800" kern="1200" dirty="0">
                <a:solidFill>
                  <a:schemeClr val="tx2"/>
                </a:solidFill>
                <a:latin typeface="+mn-lt"/>
                <a:ea typeface="+mn-ea"/>
                <a:cs typeface="+mn-cs"/>
              </a:rPr>
              <a:t>adolescent</a:t>
            </a:r>
            <a:r>
              <a:rPr lang="en-US" sz="2800" kern="1200" spc="237" dirty="0">
                <a:solidFill>
                  <a:schemeClr val="tx2"/>
                </a:solidFill>
                <a:latin typeface="+mn-lt"/>
                <a:ea typeface="+mn-ea"/>
                <a:cs typeface="+mn-cs"/>
              </a:rPr>
              <a:t> </a:t>
            </a:r>
            <a:r>
              <a:rPr lang="en-US" sz="2800" kern="1200" spc="-24" dirty="0">
                <a:solidFill>
                  <a:schemeClr val="tx2"/>
                </a:solidFill>
                <a:latin typeface="+mn-lt"/>
                <a:ea typeface="+mn-ea"/>
                <a:cs typeface="+mn-cs"/>
              </a:rPr>
              <a:t>medici</a:t>
            </a:r>
            <a:r>
              <a:rPr lang="en-US" sz="2800" kern="1200" dirty="0">
                <a:solidFill>
                  <a:schemeClr val="tx2"/>
                </a:solidFill>
                <a:latin typeface="+mn-lt"/>
                <a:ea typeface="+mn-ea"/>
                <a:cs typeface="+mn-cs"/>
              </a:rPr>
              <a:t>ne</a:t>
            </a:r>
            <a:r>
              <a:rPr lang="en-US" sz="2800" kern="1200" spc="214" dirty="0">
                <a:solidFill>
                  <a:schemeClr val="tx2"/>
                </a:solidFill>
                <a:latin typeface="+mn-lt"/>
                <a:ea typeface="+mn-ea"/>
                <a:cs typeface="+mn-cs"/>
              </a:rPr>
              <a:t> </a:t>
            </a:r>
            <a:endParaRPr lang="en-US" sz="2800" kern="1200" spc="225" dirty="0">
              <a:solidFill>
                <a:schemeClr val="tx2"/>
              </a:solidFill>
              <a:latin typeface="+mn-lt"/>
              <a:ea typeface="+mn-ea"/>
              <a:cs typeface="+mn-cs"/>
            </a:endParaRPr>
          </a:p>
          <a:p>
            <a:pPr algn="l" rtl="0">
              <a:lnSpc>
                <a:spcPct val="90000"/>
              </a:lnSpc>
            </a:pPr>
            <a:endParaRPr lang="en-US" sz="2800" kern="1200" spc="-47" dirty="0">
              <a:solidFill>
                <a:schemeClr val="tx2"/>
              </a:solidFill>
              <a:latin typeface="+mn-lt"/>
              <a:ea typeface="+mn-ea"/>
              <a:cs typeface="+mn-cs"/>
            </a:endParaRPr>
          </a:p>
          <a:p>
            <a:pPr marL="30128" indent="-228600" algn="l" rtl="0">
              <a:lnSpc>
                <a:spcPct val="90000"/>
              </a:lnSpc>
              <a:spcBef>
                <a:spcPts val="237"/>
              </a:spcBef>
              <a:buFont typeface="Arial" panose="020B0604020202020204" pitchFamily="34" charset="0"/>
              <a:buChar char="•"/>
            </a:pPr>
            <a:r>
              <a:rPr lang="en-US" sz="2800" b="1" kern="1200" spc="-59" dirty="0">
                <a:solidFill>
                  <a:schemeClr val="tx2"/>
                </a:solidFill>
                <a:latin typeface="+mn-lt"/>
                <a:ea typeface="+mn-ea"/>
                <a:cs typeface="+mn-cs"/>
              </a:rPr>
              <a:t>Traumatic</a:t>
            </a:r>
            <a:r>
              <a:rPr lang="en-US" sz="2800" b="1" kern="1200" spc="-71" dirty="0">
                <a:solidFill>
                  <a:schemeClr val="tx2"/>
                </a:solidFill>
                <a:latin typeface="+mn-lt"/>
                <a:ea typeface="+mn-ea"/>
                <a:cs typeface="+mn-cs"/>
              </a:rPr>
              <a:t> </a:t>
            </a:r>
            <a:r>
              <a:rPr lang="en-US" sz="2800" b="1" kern="1200" spc="-24" dirty="0">
                <a:solidFill>
                  <a:schemeClr val="tx2"/>
                </a:solidFill>
                <a:latin typeface="+mn-lt"/>
                <a:ea typeface="+mn-ea"/>
                <a:cs typeface="+mn-cs"/>
              </a:rPr>
              <a:t>brain</a:t>
            </a:r>
            <a:r>
              <a:rPr lang="en-US" sz="2800" b="1" kern="1200" spc="-59" dirty="0">
                <a:solidFill>
                  <a:schemeClr val="tx2"/>
                </a:solidFill>
                <a:latin typeface="+mn-lt"/>
                <a:ea typeface="+mn-ea"/>
                <a:cs typeface="+mn-cs"/>
              </a:rPr>
              <a:t> injuries</a:t>
            </a:r>
            <a:r>
              <a:rPr lang="en-US" sz="2800" b="1" kern="1200" spc="-71" dirty="0">
                <a:solidFill>
                  <a:schemeClr val="tx2"/>
                </a:solidFill>
                <a:latin typeface="+mn-lt"/>
                <a:ea typeface="+mn-ea"/>
                <a:cs typeface="+mn-cs"/>
              </a:rPr>
              <a:t> </a:t>
            </a:r>
            <a:r>
              <a:rPr lang="en-US" sz="2800" b="1" kern="1200" dirty="0">
                <a:solidFill>
                  <a:schemeClr val="tx2"/>
                </a:solidFill>
                <a:latin typeface="+mn-lt"/>
                <a:ea typeface="+mn-ea"/>
                <a:cs typeface="+mn-cs"/>
              </a:rPr>
              <a:t>in</a:t>
            </a:r>
            <a:r>
              <a:rPr lang="en-US" sz="2800" b="1" kern="1200" spc="-59" dirty="0">
                <a:solidFill>
                  <a:schemeClr val="tx2"/>
                </a:solidFill>
                <a:latin typeface="+mn-lt"/>
                <a:ea typeface="+mn-ea"/>
                <a:cs typeface="+mn-cs"/>
              </a:rPr>
              <a:t> </a:t>
            </a:r>
            <a:r>
              <a:rPr lang="en-US" sz="2800" b="1" kern="1200" spc="-83" dirty="0">
                <a:solidFill>
                  <a:schemeClr val="tx2"/>
                </a:solidFill>
                <a:latin typeface="+mn-lt"/>
                <a:ea typeface="+mn-ea"/>
                <a:cs typeface="+mn-cs"/>
              </a:rPr>
              <a:t>children,</a:t>
            </a:r>
            <a:r>
              <a:rPr lang="en-US" sz="2800" b="1" kern="1200" spc="-71" dirty="0">
                <a:solidFill>
                  <a:schemeClr val="tx2"/>
                </a:solidFill>
                <a:latin typeface="+mn-lt"/>
                <a:ea typeface="+mn-ea"/>
                <a:cs typeface="+mn-cs"/>
              </a:rPr>
              <a:t> </a:t>
            </a:r>
            <a:r>
              <a:rPr lang="en-US" sz="2800" b="1" kern="1200" spc="-59" dirty="0">
                <a:solidFill>
                  <a:schemeClr val="tx2"/>
                </a:solidFill>
                <a:latin typeface="+mn-lt"/>
                <a:ea typeface="+mn-ea"/>
                <a:cs typeface="+mn-cs"/>
              </a:rPr>
              <a:t>adolescents </a:t>
            </a:r>
            <a:r>
              <a:rPr lang="en-US" sz="2800" b="1" kern="1200" dirty="0">
                <a:solidFill>
                  <a:schemeClr val="tx2"/>
                </a:solidFill>
                <a:latin typeface="+mn-lt"/>
                <a:ea typeface="+mn-ea"/>
                <a:cs typeface="+mn-cs"/>
              </a:rPr>
              <a:t>and</a:t>
            </a:r>
            <a:r>
              <a:rPr lang="en-US" sz="2800" b="1" kern="1200" spc="-71" dirty="0">
                <a:solidFill>
                  <a:schemeClr val="tx2"/>
                </a:solidFill>
                <a:latin typeface="+mn-lt"/>
                <a:ea typeface="+mn-ea"/>
                <a:cs typeface="+mn-cs"/>
              </a:rPr>
              <a:t> </a:t>
            </a:r>
            <a:r>
              <a:rPr lang="en-US" sz="2800" b="1" kern="1200" dirty="0">
                <a:solidFill>
                  <a:schemeClr val="tx2"/>
                </a:solidFill>
                <a:latin typeface="+mn-lt"/>
                <a:ea typeface="+mn-ea"/>
                <a:cs typeface="+mn-cs"/>
              </a:rPr>
              <a:t>adult</a:t>
            </a:r>
            <a:r>
              <a:rPr lang="en-US" sz="2800" b="1" kern="1200" spc="356" dirty="0">
                <a:solidFill>
                  <a:schemeClr val="tx2"/>
                </a:solidFill>
                <a:latin typeface="+mn-lt"/>
                <a:ea typeface="+mn-ea"/>
                <a:cs typeface="+mn-cs"/>
              </a:rPr>
              <a:t>s</a:t>
            </a:r>
            <a:endParaRPr lang="en-US" sz="2800" kern="1200" dirty="0">
              <a:solidFill>
                <a:schemeClr val="tx2"/>
              </a:solidFill>
              <a:latin typeface="+mn-lt"/>
              <a:ea typeface="+mn-ea"/>
              <a:cs typeface="+mn-cs"/>
            </a:endParaRPr>
          </a:p>
          <a:p>
            <a:pPr marL="30128" indent="-228600" algn="l" rtl="0">
              <a:lnSpc>
                <a:spcPct val="90000"/>
              </a:lnSpc>
              <a:spcBef>
                <a:spcPts val="2016"/>
              </a:spcBef>
              <a:buFont typeface="Arial" panose="020B0604020202020204" pitchFamily="34" charset="0"/>
              <a:buChar char="•"/>
            </a:pPr>
            <a:r>
              <a:rPr lang="en-US" sz="2800" b="1" kern="1200" spc="-59" dirty="0">
                <a:solidFill>
                  <a:schemeClr val="tx2"/>
                </a:solidFill>
                <a:latin typeface="+mn-lt"/>
                <a:ea typeface="+mn-ea"/>
                <a:cs typeface="+mn-cs"/>
              </a:rPr>
              <a:t>Alzheimer’s</a:t>
            </a:r>
            <a:r>
              <a:rPr lang="en-US" sz="2800" b="1" kern="1200" spc="-12" dirty="0">
                <a:solidFill>
                  <a:schemeClr val="tx2"/>
                </a:solidFill>
                <a:latin typeface="+mn-lt"/>
                <a:ea typeface="+mn-ea"/>
                <a:cs typeface="+mn-cs"/>
              </a:rPr>
              <a:t> </a:t>
            </a:r>
            <a:r>
              <a:rPr lang="en-US" sz="2800" b="1" kern="1200" spc="-24" dirty="0">
                <a:solidFill>
                  <a:schemeClr val="tx2"/>
                </a:solidFill>
                <a:latin typeface="+mn-lt"/>
                <a:ea typeface="+mn-ea"/>
                <a:cs typeface="+mn-cs"/>
              </a:rPr>
              <a:t>dementia</a:t>
            </a:r>
            <a:r>
              <a:rPr lang="en-US" sz="2800" b="1" kern="1200" dirty="0">
                <a:solidFill>
                  <a:schemeClr val="tx2"/>
                </a:solidFill>
                <a:latin typeface="+mn-lt"/>
                <a:ea typeface="+mn-ea"/>
                <a:cs typeface="+mn-cs"/>
              </a:rPr>
              <a:t> as an </a:t>
            </a:r>
            <a:r>
              <a:rPr lang="en-US" sz="2800" b="1" kern="1200" spc="-59" dirty="0">
                <a:solidFill>
                  <a:schemeClr val="tx2"/>
                </a:solidFill>
                <a:latin typeface="+mn-lt"/>
                <a:ea typeface="+mn-ea"/>
                <a:cs typeface="+mn-cs"/>
              </a:rPr>
              <a:t>example</a:t>
            </a:r>
            <a:r>
              <a:rPr lang="en-US" sz="2800" b="1" kern="1200" dirty="0">
                <a:solidFill>
                  <a:schemeClr val="tx2"/>
                </a:solidFill>
                <a:latin typeface="+mn-lt"/>
                <a:ea typeface="+mn-ea"/>
                <a:cs typeface="+mn-cs"/>
              </a:rPr>
              <a:t> of a </a:t>
            </a:r>
            <a:r>
              <a:rPr lang="en-US" sz="2800" b="1" kern="1200" spc="-47" dirty="0">
                <a:solidFill>
                  <a:schemeClr val="tx2"/>
                </a:solidFill>
                <a:latin typeface="+mn-lt"/>
                <a:ea typeface="+mn-ea"/>
                <a:cs typeface="+mn-cs"/>
              </a:rPr>
              <a:t>degenerative</a:t>
            </a:r>
            <a:r>
              <a:rPr lang="en-US" sz="2800" b="1" kern="1200" dirty="0">
                <a:solidFill>
                  <a:schemeClr val="tx2"/>
                </a:solidFill>
                <a:latin typeface="+mn-lt"/>
                <a:ea typeface="+mn-ea"/>
                <a:cs typeface="+mn-cs"/>
              </a:rPr>
              <a:t> disease</a:t>
            </a:r>
            <a:r>
              <a:rPr lang="en-US" sz="2800" b="1" kern="1200" spc="427" dirty="0">
                <a:solidFill>
                  <a:schemeClr val="tx2"/>
                </a:solidFill>
                <a:latin typeface="+mn-lt"/>
                <a:ea typeface="+mn-ea"/>
                <a:cs typeface="+mn-cs"/>
              </a:rPr>
              <a:t>  </a:t>
            </a:r>
            <a:endParaRPr lang="en-US" sz="2800" kern="1200" dirty="0">
              <a:solidFill>
                <a:schemeClr val="tx2"/>
              </a:solidFill>
              <a:latin typeface="+mn-lt"/>
              <a:ea typeface="+mn-ea"/>
              <a:cs typeface="+mn-cs"/>
            </a:endParaRPr>
          </a:p>
          <a:p>
            <a:pPr marL="30128" indent="-228600" algn="l" rtl="0">
              <a:lnSpc>
                <a:spcPct val="90000"/>
              </a:lnSpc>
              <a:spcBef>
                <a:spcPts val="2016"/>
              </a:spcBef>
              <a:buFont typeface="Arial" panose="020B0604020202020204" pitchFamily="34" charset="0"/>
              <a:buChar char="•"/>
            </a:pPr>
            <a:r>
              <a:rPr lang="en-US" sz="2800" b="1" kern="1200" dirty="0">
                <a:solidFill>
                  <a:schemeClr val="tx2"/>
                </a:solidFill>
                <a:latin typeface="+mn-lt"/>
                <a:ea typeface="+mn-ea"/>
                <a:cs typeface="+mn-cs"/>
              </a:rPr>
              <a:t>Depression</a:t>
            </a:r>
            <a:r>
              <a:rPr lang="en-US" sz="2800" b="1" kern="1200" spc="-36" dirty="0">
                <a:solidFill>
                  <a:schemeClr val="tx2"/>
                </a:solidFill>
                <a:latin typeface="+mn-lt"/>
                <a:ea typeface="+mn-ea"/>
                <a:cs typeface="+mn-cs"/>
              </a:rPr>
              <a:t> </a:t>
            </a:r>
            <a:r>
              <a:rPr lang="en-US" sz="2800" b="1" kern="1200" dirty="0">
                <a:solidFill>
                  <a:schemeClr val="tx2"/>
                </a:solidFill>
                <a:latin typeface="+mn-lt"/>
                <a:ea typeface="+mn-ea"/>
                <a:cs typeface="+mn-cs"/>
              </a:rPr>
              <a:t>in</a:t>
            </a:r>
            <a:r>
              <a:rPr lang="en-US" sz="2800" b="1" kern="1200" spc="-36" dirty="0">
                <a:solidFill>
                  <a:schemeClr val="tx2"/>
                </a:solidFill>
                <a:latin typeface="+mn-lt"/>
                <a:ea typeface="+mn-ea"/>
                <a:cs typeface="+mn-cs"/>
              </a:rPr>
              <a:t> </a:t>
            </a:r>
            <a:r>
              <a:rPr lang="en-US" sz="2800" b="1" kern="1200" spc="-47" dirty="0">
                <a:solidFill>
                  <a:schemeClr val="tx2"/>
                </a:solidFill>
                <a:latin typeface="+mn-lt"/>
                <a:ea typeface="+mn-ea"/>
                <a:cs typeface="+mn-cs"/>
              </a:rPr>
              <a:t>children</a:t>
            </a:r>
            <a:r>
              <a:rPr lang="en-US" sz="2800" b="1" kern="1200" spc="-24" dirty="0">
                <a:solidFill>
                  <a:schemeClr val="tx2"/>
                </a:solidFill>
                <a:latin typeface="+mn-lt"/>
                <a:ea typeface="+mn-ea"/>
                <a:cs typeface="+mn-cs"/>
              </a:rPr>
              <a:t> </a:t>
            </a:r>
            <a:r>
              <a:rPr lang="en-US" sz="2800" b="1" kern="1200" dirty="0">
                <a:solidFill>
                  <a:schemeClr val="tx2"/>
                </a:solidFill>
                <a:latin typeface="+mn-lt"/>
                <a:ea typeface="+mn-ea"/>
                <a:cs typeface="+mn-cs"/>
              </a:rPr>
              <a:t>and</a:t>
            </a:r>
            <a:r>
              <a:rPr lang="en-US" sz="2800" b="1" kern="1200" spc="-36" dirty="0">
                <a:solidFill>
                  <a:schemeClr val="tx2"/>
                </a:solidFill>
                <a:latin typeface="+mn-lt"/>
                <a:ea typeface="+mn-ea"/>
                <a:cs typeface="+mn-cs"/>
              </a:rPr>
              <a:t> </a:t>
            </a:r>
            <a:r>
              <a:rPr lang="en-US" sz="2800" b="1" kern="1200" dirty="0">
                <a:solidFill>
                  <a:schemeClr val="tx2"/>
                </a:solidFill>
                <a:latin typeface="+mn-lt"/>
                <a:ea typeface="+mn-ea"/>
                <a:cs typeface="+mn-cs"/>
              </a:rPr>
              <a:t>adults</a:t>
            </a:r>
            <a:r>
              <a:rPr lang="en-US" sz="2800" b="1" kern="1200" spc="380" dirty="0">
                <a:solidFill>
                  <a:schemeClr val="tx2"/>
                </a:solidFill>
                <a:latin typeface="+mn-lt"/>
                <a:ea typeface="+mn-ea"/>
                <a:cs typeface="+mn-cs"/>
              </a:rPr>
              <a:t>  </a:t>
            </a:r>
            <a:endParaRPr lang="en-US" sz="2800" kern="1200" dirty="0">
              <a:solidFill>
                <a:schemeClr val="tx2"/>
              </a:solidFill>
              <a:latin typeface="+mn-lt"/>
              <a:ea typeface="+mn-ea"/>
              <a:cs typeface="+mn-cs"/>
            </a:endParaRPr>
          </a:p>
          <a:p>
            <a:pPr marL="30128" indent="-228600" algn="l" rtl="0">
              <a:lnSpc>
                <a:spcPct val="90000"/>
              </a:lnSpc>
              <a:spcBef>
                <a:spcPts val="2016"/>
              </a:spcBef>
              <a:buFont typeface="Arial" panose="020B0604020202020204" pitchFamily="34" charset="0"/>
              <a:buChar char="•"/>
            </a:pPr>
            <a:r>
              <a:rPr lang="en-US" sz="2800" b="1" kern="1200" dirty="0">
                <a:solidFill>
                  <a:schemeClr val="tx2"/>
                </a:solidFill>
                <a:latin typeface="+mn-lt"/>
                <a:ea typeface="+mn-ea"/>
                <a:cs typeface="+mn-cs"/>
              </a:rPr>
              <a:t>5q-linked</a:t>
            </a:r>
            <a:r>
              <a:rPr lang="en-US" sz="2800" b="1" kern="1200" spc="-24" dirty="0">
                <a:solidFill>
                  <a:schemeClr val="tx2"/>
                </a:solidFill>
                <a:latin typeface="+mn-lt"/>
                <a:ea typeface="+mn-ea"/>
                <a:cs typeface="+mn-cs"/>
              </a:rPr>
              <a:t> </a:t>
            </a:r>
            <a:r>
              <a:rPr lang="en-US" sz="2800" b="1" kern="1200" dirty="0">
                <a:solidFill>
                  <a:schemeClr val="tx2"/>
                </a:solidFill>
                <a:latin typeface="+mn-lt"/>
                <a:ea typeface="+mn-ea"/>
                <a:cs typeface="+mn-cs"/>
              </a:rPr>
              <a:t>spinal</a:t>
            </a:r>
            <a:r>
              <a:rPr lang="en-US" sz="2800" b="1" kern="1200" spc="-12" dirty="0">
                <a:solidFill>
                  <a:schemeClr val="tx2"/>
                </a:solidFill>
                <a:latin typeface="+mn-lt"/>
                <a:ea typeface="+mn-ea"/>
                <a:cs typeface="+mn-cs"/>
              </a:rPr>
              <a:t> </a:t>
            </a:r>
            <a:r>
              <a:rPr lang="en-US" sz="2800" b="1" kern="1200" dirty="0">
                <a:solidFill>
                  <a:schemeClr val="tx2"/>
                </a:solidFill>
                <a:latin typeface="+mn-lt"/>
                <a:ea typeface="+mn-ea"/>
                <a:cs typeface="+mn-cs"/>
              </a:rPr>
              <a:t>muscular</a:t>
            </a:r>
            <a:r>
              <a:rPr lang="en-US" sz="2800" b="1" kern="1200" spc="-47" dirty="0">
                <a:solidFill>
                  <a:schemeClr val="tx2"/>
                </a:solidFill>
                <a:latin typeface="+mn-lt"/>
                <a:ea typeface="+mn-ea"/>
                <a:cs typeface="+mn-cs"/>
              </a:rPr>
              <a:t> </a:t>
            </a:r>
            <a:r>
              <a:rPr lang="en-US" sz="2800" b="1" kern="1200" spc="-24" dirty="0">
                <a:solidFill>
                  <a:schemeClr val="tx2"/>
                </a:solidFill>
                <a:latin typeface="+mn-lt"/>
                <a:ea typeface="+mn-ea"/>
                <a:cs typeface="+mn-cs"/>
              </a:rPr>
              <a:t>atrophy</a:t>
            </a:r>
            <a:r>
              <a:rPr lang="en-US" sz="2800" b="1" kern="1200" spc="-12" dirty="0">
                <a:solidFill>
                  <a:schemeClr val="tx2"/>
                </a:solidFill>
                <a:latin typeface="+mn-lt"/>
                <a:ea typeface="+mn-ea"/>
                <a:cs typeface="+mn-cs"/>
              </a:rPr>
              <a:t> </a:t>
            </a:r>
            <a:r>
              <a:rPr lang="en-US" sz="2800" b="1" kern="1200" dirty="0">
                <a:solidFill>
                  <a:schemeClr val="tx2"/>
                </a:solidFill>
                <a:latin typeface="+mn-lt"/>
                <a:ea typeface="+mn-ea"/>
                <a:cs typeface="+mn-cs"/>
              </a:rPr>
              <a:t>as</a:t>
            </a:r>
            <a:r>
              <a:rPr lang="en-US" sz="2800" b="1" kern="1200" spc="-12" dirty="0">
                <a:solidFill>
                  <a:schemeClr val="tx2"/>
                </a:solidFill>
                <a:latin typeface="+mn-lt"/>
                <a:ea typeface="+mn-ea"/>
                <a:cs typeface="+mn-cs"/>
              </a:rPr>
              <a:t> </a:t>
            </a:r>
            <a:r>
              <a:rPr lang="en-US" sz="2800" b="1" kern="1200" dirty="0">
                <a:solidFill>
                  <a:schemeClr val="tx2"/>
                </a:solidFill>
                <a:latin typeface="+mn-lt"/>
                <a:ea typeface="+mn-ea"/>
                <a:cs typeface="+mn-cs"/>
              </a:rPr>
              <a:t>an</a:t>
            </a:r>
            <a:r>
              <a:rPr lang="en-US" sz="2800" b="1" kern="1200" spc="-12" dirty="0">
                <a:solidFill>
                  <a:schemeClr val="tx2"/>
                </a:solidFill>
                <a:latin typeface="+mn-lt"/>
                <a:ea typeface="+mn-ea"/>
                <a:cs typeface="+mn-cs"/>
              </a:rPr>
              <a:t> </a:t>
            </a:r>
            <a:r>
              <a:rPr lang="en-US" sz="2800" b="1" kern="1200" spc="-59" dirty="0">
                <a:solidFill>
                  <a:schemeClr val="tx2"/>
                </a:solidFill>
                <a:latin typeface="+mn-lt"/>
                <a:ea typeface="+mn-ea"/>
                <a:cs typeface="+mn-cs"/>
              </a:rPr>
              <a:t>example</a:t>
            </a:r>
            <a:r>
              <a:rPr lang="en-US" sz="2800" b="1" kern="1200" spc="-12" dirty="0">
                <a:solidFill>
                  <a:schemeClr val="tx2"/>
                </a:solidFill>
                <a:latin typeface="+mn-lt"/>
                <a:ea typeface="+mn-ea"/>
                <a:cs typeface="+mn-cs"/>
              </a:rPr>
              <a:t> </a:t>
            </a:r>
            <a:r>
              <a:rPr lang="en-US" sz="2800" b="1" kern="1200" dirty="0">
                <a:solidFill>
                  <a:schemeClr val="tx2"/>
                </a:solidFill>
                <a:latin typeface="+mn-lt"/>
                <a:ea typeface="+mn-ea"/>
                <a:cs typeface="+mn-cs"/>
              </a:rPr>
              <a:t>of</a:t>
            </a:r>
            <a:r>
              <a:rPr lang="en-US" sz="2800" b="1" kern="1200" spc="-12" dirty="0">
                <a:solidFill>
                  <a:schemeClr val="tx2"/>
                </a:solidFill>
                <a:latin typeface="+mn-lt"/>
                <a:ea typeface="+mn-ea"/>
                <a:cs typeface="+mn-cs"/>
              </a:rPr>
              <a:t> </a:t>
            </a:r>
            <a:r>
              <a:rPr lang="en-US" sz="2800" b="1" kern="1200" dirty="0">
                <a:solidFill>
                  <a:schemeClr val="tx2"/>
                </a:solidFill>
                <a:latin typeface="+mn-lt"/>
                <a:ea typeface="+mn-ea"/>
                <a:cs typeface="+mn-cs"/>
              </a:rPr>
              <a:t>a</a:t>
            </a:r>
            <a:r>
              <a:rPr lang="en-US" sz="2800" b="1" kern="1200" spc="-12" dirty="0">
                <a:solidFill>
                  <a:schemeClr val="tx2"/>
                </a:solidFill>
                <a:latin typeface="+mn-lt"/>
                <a:ea typeface="+mn-ea"/>
                <a:cs typeface="+mn-cs"/>
              </a:rPr>
              <a:t> </a:t>
            </a:r>
            <a:r>
              <a:rPr lang="en-US" sz="2800" b="1" kern="1200" dirty="0">
                <a:solidFill>
                  <a:schemeClr val="tx2"/>
                </a:solidFill>
                <a:latin typeface="+mn-lt"/>
                <a:ea typeface="+mn-ea"/>
                <a:cs typeface="+mn-cs"/>
              </a:rPr>
              <a:t>rare</a:t>
            </a:r>
            <a:r>
              <a:rPr lang="en-US" sz="2800" b="1" kern="1200" spc="-24" dirty="0">
                <a:solidFill>
                  <a:schemeClr val="tx2"/>
                </a:solidFill>
                <a:latin typeface="+mn-lt"/>
                <a:ea typeface="+mn-ea"/>
                <a:cs typeface="+mn-cs"/>
              </a:rPr>
              <a:t> </a:t>
            </a:r>
            <a:r>
              <a:rPr lang="en-US" sz="2800" b="1" kern="1200" dirty="0">
                <a:solidFill>
                  <a:schemeClr val="tx2"/>
                </a:solidFill>
                <a:latin typeface="+mn-lt"/>
                <a:ea typeface="+mn-ea"/>
                <a:cs typeface="+mn-cs"/>
              </a:rPr>
              <a:t>disease</a:t>
            </a:r>
            <a:r>
              <a:rPr lang="en-US" sz="2800" b="1" kern="1200" spc="403" dirty="0">
                <a:solidFill>
                  <a:schemeClr val="tx2"/>
                </a:solidFill>
                <a:latin typeface="+mn-lt"/>
                <a:ea typeface="+mn-ea"/>
                <a:cs typeface="+mn-cs"/>
              </a:rPr>
              <a:t>  </a:t>
            </a:r>
            <a:endParaRPr lang="en-US" sz="2800" kern="1200" dirty="0">
              <a:solidFill>
                <a:schemeClr val="tx2"/>
              </a:solidFill>
              <a:latin typeface="+mn-lt"/>
              <a:ea typeface="+mn-ea"/>
              <a:cs typeface="+mn-cs"/>
            </a:endParaRPr>
          </a:p>
          <a:p>
            <a:pPr marL="30128" indent="-228600" algn="l" rtl="0">
              <a:lnSpc>
                <a:spcPct val="90000"/>
              </a:lnSpc>
              <a:spcBef>
                <a:spcPts val="2016"/>
              </a:spcBef>
              <a:buFont typeface="Arial" panose="020B0604020202020204" pitchFamily="34" charset="0"/>
              <a:buChar char="•"/>
            </a:pPr>
            <a:r>
              <a:rPr lang="en-US" sz="2800" b="1" kern="1200" spc="-24" dirty="0">
                <a:solidFill>
                  <a:schemeClr val="tx2"/>
                </a:solidFill>
                <a:latin typeface="+mn-lt"/>
                <a:ea typeface="+mn-ea"/>
                <a:cs typeface="+mn-cs"/>
              </a:rPr>
              <a:t>Stroke</a:t>
            </a:r>
            <a:r>
              <a:rPr lang="en-US" sz="2800" b="1" kern="1200" spc="-95" dirty="0">
                <a:solidFill>
                  <a:schemeClr val="tx2"/>
                </a:solidFill>
                <a:latin typeface="+mn-lt"/>
                <a:ea typeface="+mn-ea"/>
                <a:cs typeface="+mn-cs"/>
              </a:rPr>
              <a:t> </a:t>
            </a:r>
            <a:r>
              <a:rPr lang="en-US" sz="2800" b="1" kern="1200" dirty="0">
                <a:solidFill>
                  <a:schemeClr val="tx2"/>
                </a:solidFill>
                <a:latin typeface="+mn-lt"/>
                <a:ea typeface="+mn-ea"/>
                <a:cs typeface="+mn-cs"/>
              </a:rPr>
              <a:t>in</a:t>
            </a:r>
            <a:r>
              <a:rPr lang="en-US" sz="2800" b="1" kern="1200" spc="-83" dirty="0">
                <a:solidFill>
                  <a:schemeClr val="tx2"/>
                </a:solidFill>
                <a:latin typeface="+mn-lt"/>
                <a:ea typeface="+mn-ea"/>
                <a:cs typeface="+mn-cs"/>
              </a:rPr>
              <a:t> </a:t>
            </a:r>
            <a:r>
              <a:rPr lang="en-US" sz="2800" b="1" kern="1200" spc="-71" dirty="0">
                <a:solidFill>
                  <a:schemeClr val="tx2"/>
                </a:solidFill>
                <a:latin typeface="+mn-lt"/>
                <a:ea typeface="+mn-ea"/>
                <a:cs typeface="+mn-cs"/>
              </a:rPr>
              <a:t>children</a:t>
            </a:r>
            <a:r>
              <a:rPr lang="en-US" sz="2800" b="1" kern="1200" spc="-95" dirty="0">
                <a:solidFill>
                  <a:schemeClr val="tx2"/>
                </a:solidFill>
                <a:latin typeface="+mn-lt"/>
                <a:ea typeface="+mn-ea"/>
                <a:cs typeface="+mn-cs"/>
              </a:rPr>
              <a:t> </a:t>
            </a:r>
            <a:r>
              <a:rPr lang="en-US" sz="2800" b="1" kern="1200" dirty="0">
                <a:solidFill>
                  <a:schemeClr val="tx2"/>
                </a:solidFill>
                <a:latin typeface="+mn-lt"/>
                <a:ea typeface="+mn-ea"/>
                <a:cs typeface="+mn-cs"/>
              </a:rPr>
              <a:t>and</a:t>
            </a:r>
            <a:r>
              <a:rPr lang="en-US" sz="2800" b="1" kern="1200" spc="-83" dirty="0">
                <a:solidFill>
                  <a:schemeClr val="tx2"/>
                </a:solidFill>
                <a:latin typeface="+mn-lt"/>
                <a:ea typeface="+mn-ea"/>
                <a:cs typeface="+mn-cs"/>
              </a:rPr>
              <a:t> </a:t>
            </a:r>
            <a:r>
              <a:rPr lang="en-US" sz="2800" b="1" kern="1200" dirty="0">
                <a:solidFill>
                  <a:schemeClr val="tx2"/>
                </a:solidFill>
                <a:latin typeface="+mn-lt"/>
                <a:ea typeface="+mn-ea"/>
                <a:cs typeface="+mn-cs"/>
              </a:rPr>
              <a:t>adults</a:t>
            </a:r>
            <a:r>
              <a:rPr lang="en-US" sz="2800" b="1" kern="1200" spc="332" dirty="0">
                <a:solidFill>
                  <a:schemeClr val="tx2"/>
                </a:solidFill>
                <a:latin typeface="+mn-lt"/>
                <a:ea typeface="+mn-ea"/>
                <a:cs typeface="+mn-cs"/>
              </a:rPr>
              <a:t> </a:t>
            </a:r>
            <a:endParaRPr lang="en-US" sz="2800" kern="1200" dirty="0">
              <a:solidFill>
                <a:schemeClr val="tx2"/>
              </a:solidFill>
              <a:latin typeface="+mn-lt"/>
              <a:ea typeface="+mn-ea"/>
              <a:cs typeface="+mn-cs"/>
            </a:endParaRPr>
          </a:p>
        </p:txBody>
      </p:sp>
      <p:sp>
        <p:nvSpPr>
          <p:cNvPr id="54" name="TextBox 53">
            <a:extLst>
              <a:ext uri="{FF2B5EF4-FFF2-40B4-BE49-F238E27FC236}">
                <a16:creationId xmlns:a16="http://schemas.microsoft.com/office/drawing/2014/main" id="{47A9A3B3-CE6B-FC7D-65D0-27D871EC44AF}"/>
              </a:ext>
            </a:extLst>
          </p:cNvPr>
          <p:cNvSpPr txBox="1"/>
          <p:nvPr/>
        </p:nvSpPr>
        <p:spPr>
          <a:xfrm>
            <a:off x="459423" y="3328805"/>
            <a:ext cx="9993606" cy="1477328"/>
          </a:xfrm>
          <a:prstGeom prst="rect">
            <a:avLst/>
          </a:prstGeom>
          <a:noFill/>
        </p:spPr>
        <p:txBody>
          <a:bodyPr wrap="square">
            <a:spAutoFit/>
          </a:bodyPr>
          <a:lstStyle/>
          <a:p>
            <a:pPr marR="12051" algn="just" rtl="0">
              <a:lnSpc>
                <a:spcPct val="90000"/>
              </a:lnSpc>
              <a:spcBef>
                <a:spcPts val="225"/>
              </a:spcBef>
            </a:pPr>
            <a:r>
              <a:rPr lang="en-US" sz="2000" kern="1200" dirty="0">
                <a:solidFill>
                  <a:schemeClr val="bg1"/>
                </a:solidFill>
                <a:latin typeface="+mn-lt"/>
                <a:ea typeface="+mn-ea"/>
                <a:cs typeface="+mn-cs"/>
              </a:rPr>
              <a:t>The</a:t>
            </a:r>
            <a:r>
              <a:rPr lang="en-US" sz="2000" kern="1200" spc="119" dirty="0">
                <a:solidFill>
                  <a:schemeClr val="bg1"/>
                </a:solidFill>
                <a:latin typeface="+mn-lt"/>
                <a:ea typeface="+mn-ea"/>
                <a:cs typeface="+mn-cs"/>
              </a:rPr>
              <a:t> </a:t>
            </a:r>
            <a:r>
              <a:rPr lang="en-US" sz="2000" kern="1200" dirty="0">
                <a:solidFill>
                  <a:schemeClr val="bg1"/>
                </a:solidFill>
                <a:latin typeface="+mn-lt"/>
                <a:ea typeface="+mn-ea"/>
                <a:cs typeface="+mn-cs"/>
              </a:rPr>
              <a:t>fields</a:t>
            </a:r>
            <a:r>
              <a:rPr lang="en-US" sz="2000" kern="1200" spc="130" dirty="0">
                <a:solidFill>
                  <a:schemeClr val="bg1"/>
                </a:solidFill>
                <a:latin typeface="+mn-lt"/>
                <a:ea typeface="+mn-ea"/>
                <a:cs typeface="+mn-cs"/>
              </a:rPr>
              <a:t> </a:t>
            </a:r>
            <a:r>
              <a:rPr lang="en-US" sz="2000" kern="1200" dirty="0">
                <a:solidFill>
                  <a:schemeClr val="bg1"/>
                </a:solidFill>
                <a:latin typeface="+mn-lt"/>
                <a:ea typeface="+mn-ea"/>
                <a:cs typeface="+mn-cs"/>
              </a:rPr>
              <a:t>of</a:t>
            </a:r>
            <a:r>
              <a:rPr lang="en-US" sz="2000" kern="1200" spc="119" dirty="0">
                <a:solidFill>
                  <a:schemeClr val="bg1"/>
                </a:solidFill>
                <a:latin typeface="+mn-lt"/>
                <a:ea typeface="+mn-ea"/>
                <a:cs typeface="+mn-cs"/>
              </a:rPr>
              <a:t> </a:t>
            </a:r>
            <a:r>
              <a:rPr lang="en-US" sz="2000" kern="1200" dirty="0">
                <a:solidFill>
                  <a:schemeClr val="bg1"/>
                </a:solidFill>
                <a:latin typeface="+mn-lt"/>
                <a:ea typeface="+mn-ea"/>
                <a:cs typeface="+mn-cs"/>
              </a:rPr>
              <a:t>neurology</a:t>
            </a:r>
            <a:r>
              <a:rPr lang="en-US" sz="2000" kern="1200" spc="130" dirty="0">
                <a:solidFill>
                  <a:schemeClr val="bg1"/>
                </a:solidFill>
                <a:latin typeface="+mn-lt"/>
                <a:ea typeface="+mn-ea"/>
                <a:cs typeface="+mn-cs"/>
              </a:rPr>
              <a:t> </a:t>
            </a:r>
            <a:r>
              <a:rPr lang="en-US" sz="2000" kern="1200" dirty="0">
                <a:solidFill>
                  <a:schemeClr val="bg1"/>
                </a:solidFill>
                <a:latin typeface="+mn-lt"/>
                <a:ea typeface="+mn-ea"/>
                <a:cs typeface="+mn-cs"/>
              </a:rPr>
              <a:t>and</a:t>
            </a:r>
            <a:r>
              <a:rPr lang="en-US" sz="2000" kern="1200" spc="119" dirty="0">
                <a:solidFill>
                  <a:schemeClr val="bg1"/>
                </a:solidFill>
                <a:latin typeface="+mn-lt"/>
                <a:ea typeface="+mn-ea"/>
                <a:cs typeface="+mn-cs"/>
              </a:rPr>
              <a:t> </a:t>
            </a:r>
            <a:r>
              <a:rPr lang="en-US" sz="2000" kern="1200" dirty="0">
                <a:solidFill>
                  <a:schemeClr val="bg1"/>
                </a:solidFill>
                <a:latin typeface="+mn-lt"/>
                <a:ea typeface="+mn-ea"/>
                <a:cs typeface="+mn-cs"/>
              </a:rPr>
              <a:t>psychiatry</a:t>
            </a:r>
            <a:r>
              <a:rPr lang="en-US" sz="2000" kern="1200" spc="130" dirty="0">
                <a:solidFill>
                  <a:schemeClr val="bg1"/>
                </a:solidFill>
                <a:latin typeface="+mn-lt"/>
                <a:ea typeface="+mn-ea"/>
                <a:cs typeface="+mn-cs"/>
              </a:rPr>
              <a:t> </a:t>
            </a:r>
            <a:r>
              <a:rPr lang="en-US" sz="2000" kern="1200" dirty="0">
                <a:solidFill>
                  <a:schemeClr val="bg1"/>
                </a:solidFill>
                <a:latin typeface="+mn-lt"/>
                <a:ea typeface="+mn-ea"/>
                <a:cs typeface="+mn-cs"/>
              </a:rPr>
              <a:t>perform</a:t>
            </a:r>
            <a:r>
              <a:rPr lang="en-US" sz="2000" kern="1200" spc="119" dirty="0">
                <a:solidFill>
                  <a:schemeClr val="bg1"/>
                </a:solidFill>
                <a:latin typeface="+mn-lt"/>
                <a:ea typeface="+mn-ea"/>
                <a:cs typeface="+mn-cs"/>
              </a:rPr>
              <a:t> </a:t>
            </a:r>
            <a:r>
              <a:rPr lang="en-US" sz="2000" kern="1200" dirty="0">
                <a:solidFill>
                  <a:schemeClr val="bg1"/>
                </a:solidFill>
                <a:latin typeface="+mn-lt"/>
                <a:ea typeface="+mn-ea"/>
                <a:cs typeface="+mn-cs"/>
              </a:rPr>
              <a:t>research</a:t>
            </a:r>
            <a:r>
              <a:rPr lang="en-US" sz="2000" kern="1200" spc="130" dirty="0">
                <a:solidFill>
                  <a:schemeClr val="bg1"/>
                </a:solidFill>
                <a:latin typeface="+mn-lt"/>
                <a:ea typeface="+mn-ea"/>
                <a:cs typeface="+mn-cs"/>
              </a:rPr>
              <a:t> </a:t>
            </a:r>
            <a:r>
              <a:rPr lang="en-US" sz="2000" kern="1200" dirty="0">
                <a:solidFill>
                  <a:schemeClr val="bg1"/>
                </a:solidFill>
                <a:latin typeface="+mn-lt"/>
                <a:ea typeface="+mn-ea"/>
                <a:cs typeface="+mn-cs"/>
              </a:rPr>
              <a:t>on,</a:t>
            </a:r>
            <a:r>
              <a:rPr lang="en-US" sz="2000" kern="1200" spc="119" dirty="0">
                <a:solidFill>
                  <a:schemeClr val="bg1"/>
                </a:solidFill>
                <a:latin typeface="+mn-lt"/>
                <a:ea typeface="+mn-ea"/>
                <a:cs typeface="+mn-cs"/>
              </a:rPr>
              <a:t> </a:t>
            </a:r>
            <a:r>
              <a:rPr lang="en-US" sz="2000" kern="1200" dirty="0">
                <a:solidFill>
                  <a:schemeClr val="bg1"/>
                </a:solidFill>
                <a:latin typeface="+mn-lt"/>
                <a:ea typeface="+mn-ea"/>
                <a:cs typeface="+mn-cs"/>
              </a:rPr>
              <a:t>diagnose</a:t>
            </a:r>
            <a:r>
              <a:rPr lang="en-US" sz="2000" kern="1200" spc="130" dirty="0">
                <a:solidFill>
                  <a:schemeClr val="bg1"/>
                </a:solidFill>
                <a:latin typeface="+mn-lt"/>
                <a:ea typeface="+mn-ea"/>
                <a:cs typeface="+mn-cs"/>
              </a:rPr>
              <a:t> </a:t>
            </a:r>
            <a:r>
              <a:rPr lang="en-US" sz="2000" kern="1200" dirty="0">
                <a:solidFill>
                  <a:schemeClr val="bg1"/>
                </a:solidFill>
                <a:latin typeface="+mn-lt"/>
                <a:ea typeface="+mn-ea"/>
                <a:cs typeface="+mn-cs"/>
              </a:rPr>
              <a:t>and</a:t>
            </a:r>
            <a:r>
              <a:rPr lang="en-US" sz="2000" kern="1200" spc="119" dirty="0">
                <a:solidFill>
                  <a:schemeClr val="bg1"/>
                </a:solidFill>
                <a:latin typeface="+mn-lt"/>
                <a:ea typeface="+mn-ea"/>
                <a:cs typeface="+mn-cs"/>
              </a:rPr>
              <a:t> </a:t>
            </a:r>
            <a:r>
              <a:rPr lang="en-US" sz="2000" kern="1200" dirty="0">
                <a:solidFill>
                  <a:schemeClr val="bg1"/>
                </a:solidFill>
                <a:latin typeface="+mn-lt"/>
                <a:ea typeface="+mn-ea"/>
                <a:cs typeface="+mn-cs"/>
              </a:rPr>
              <a:t>treat</a:t>
            </a:r>
            <a:r>
              <a:rPr lang="en-US" sz="2000" kern="1200" spc="130" dirty="0">
                <a:solidFill>
                  <a:schemeClr val="bg1"/>
                </a:solidFill>
                <a:latin typeface="+mn-lt"/>
                <a:ea typeface="+mn-ea"/>
                <a:cs typeface="+mn-cs"/>
              </a:rPr>
              <a:t> </a:t>
            </a:r>
            <a:r>
              <a:rPr lang="en-US" sz="2000" kern="1200" spc="-59" dirty="0">
                <a:solidFill>
                  <a:schemeClr val="bg1"/>
                </a:solidFill>
                <a:latin typeface="+mn-lt"/>
                <a:ea typeface="+mn-ea"/>
                <a:cs typeface="+mn-cs"/>
              </a:rPr>
              <a:t>se</a:t>
            </a:r>
            <a:r>
              <a:rPr lang="en-US" sz="2000" kern="1200" dirty="0">
                <a:solidFill>
                  <a:schemeClr val="bg1"/>
                </a:solidFill>
                <a:latin typeface="+mn-lt"/>
                <a:ea typeface="+mn-ea"/>
                <a:cs typeface="+mn-cs"/>
              </a:rPr>
              <a:t>veral</a:t>
            </a:r>
            <a:r>
              <a:rPr lang="en-US" sz="2000" kern="1200" spc="270" dirty="0">
                <a:solidFill>
                  <a:schemeClr val="bg1"/>
                </a:solidFill>
                <a:latin typeface="+mn-lt"/>
                <a:ea typeface="+mn-ea"/>
                <a:cs typeface="+mn-cs"/>
              </a:rPr>
              <a:t> </a:t>
            </a:r>
            <a:r>
              <a:rPr lang="en-US" sz="2000" kern="1200" dirty="0">
                <a:solidFill>
                  <a:schemeClr val="bg1"/>
                </a:solidFill>
                <a:latin typeface="+mn-lt"/>
                <a:ea typeface="+mn-ea"/>
                <a:cs typeface="+mn-cs"/>
              </a:rPr>
              <a:t>hundred</a:t>
            </a:r>
            <a:r>
              <a:rPr lang="en-US" sz="2000" kern="1200" spc="285" dirty="0">
                <a:solidFill>
                  <a:schemeClr val="bg1"/>
                </a:solidFill>
                <a:latin typeface="+mn-lt"/>
                <a:ea typeface="+mn-ea"/>
                <a:cs typeface="+mn-cs"/>
              </a:rPr>
              <a:t> </a:t>
            </a:r>
            <a:r>
              <a:rPr lang="en-US" sz="2000" kern="1200" dirty="0">
                <a:solidFill>
                  <a:schemeClr val="bg1"/>
                </a:solidFill>
                <a:latin typeface="+mn-lt"/>
                <a:ea typeface="+mn-ea"/>
                <a:cs typeface="+mn-cs"/>
              </a:rPr>
              <a:t>diseases,</a:t>
            </a:r>
            <a:r>
              <a:rPr lang="en-US" sz="2000" kern="1200" spc="270" dirty="0">
                <a:solidFill>
                  <a:schemeClr val="bg1"/>
                </a:solidFill>
                <a:latin typeface="+mn-lt"/>
                <a:ea typeface="+mn-ea"/>
                <a:cs typeface="+mn-cs"/>
              </a:rPr>
              <a:t> </a:t>
            </a:r>
            <a:r>
              <a:rPr lang="en-US" sz="2000" kern="1200" dirty="0">
                <a:solidFill>
                  <a:schemeClr val="bg1"/>
                </a:solidFill>
                <a:latin typeface="+mn-lt"/>
                <a:ea typeface="+mn-ea"/>
                <a:cs typeface="+mn-cs"/>
              </a:rPr>
              <a:t>including</a:t>
            </a:r>
            <a:r>
              <a:rPr lang="en-US" sz="2000" kern="1200" spc="285" dirty="0">
                <a:solidFill>
                  <a:schemeClr val="bg1"/>
                </a:solidFill>
                <a:latin typeface="+mn-lt"/>
                <a:ea typeface="+mn-ea"/>
                <a:cs typeface="+mn-cs"/>
              </a:rPr>
              <a:t> </a:t>
            </a:r>
            <a:r>
              <a:rPr lang="en-US" sz="2000" kern="1200" dirty="0">
                <a:solidFill>
                  <a:schemeClr val="bg1"/>
                </a:solidFill>
                <a:latin typeface="+mn-lt"/>
                <a:ea typeface="+mn-ea"/>
                <a:cs typeface="+mn-cs"/>
              </a:rPr>
              <a:t>numerous</a:t>
            </a:r>
            <a:r>
              <a:rPr lang="en-US" sz="2000" kern="1200" spc="270" dirty="0">
                <a:solidFill>
                  <a:schemeClr val="bg1"/>
                </a:solidFill>
                <a:latin typeface="+mn-lt"/>
                <a:ea typeface="+mn-ea"/>
                <a:cs typeface="+mn-cs"/>
              </a:rPr>
              <a:t> </a:t>
            </a:r>
            <a:r>
              <a:rPr lang="en-US" sz="2000" kern="1200" spc="-24" dirty="0">
                <a:solidFill>
                  <a:schemeClr val="bg1"/>
                </a:solidFill>
                <a:latin typeface="+mn-lt"/>
                <a:ea typeface="+mn-ea"/>
                <a:cs typeface="+mn-cs"/>
              </a:rPr>
              <a:t>well-</a:t>
            </a:r>
            <a:r>
              <a:rPr lang="en-US" sz="2000" kern="1200" dirty="0">
                <a:solidFill>
                  <a:schemeClr val="bg1"/>
                </a:solidFill>
                <a:latin typeface="+mn-lt"/>
                <a:ea typeface="+mn-ea"/>
                <a:cs typeface="+mn-cs"/>
              </a:rPr>
              <a:t>known</a:t>
            </a:r>
            <a:r>
              <a:rPr lang="en-US" sz="2000" kern="1200" spc="285" dirty="0">
                <a:solidFill>
                  <a:schemeClr val="bg1"/>
                </a:solidFill>
                <a:latin typeface="+mn-lt"/>
                <a:ea typeface="+mn-ea"/>
                <a:cs typeface="+mn-cs"/>
              </a:rPr>
              <a:t> </a:t>
            </a:r>
            <a:r>
              <a:rPr lang="en-US" sz="2000" kern="1200" dirty="0">
                <a:solidFill>
                  <a:schemeClr val="bg1"/>
                </a:solidFill>
                <a:latin typeface="+mn-lt"/>
                <a:ea typeface="+mn-ea"/>
                <a:cs typeface="+mn-cs"/>
              </a:rPr>
              <a:t>diseases</a:t>
            </a:r>
            <a:r>
              <a:rPr lang="en-US" sz="2000" kern="1200" spc="285" dirty="0">
                <a:solidFill>
                  <a:schemeClr val="bg1"/>
                </a:solidFill>
                <a:latin typeface="+mn-lt"/>
                <a:ea typeface="+mn-ea"/>
                <a:cs typeface="+mn-cs"/>
              </a:rPr>
              <a:t> </a:t>
            </a:r>
            <a:r>
              <a:rPr lang="en-US" sz="2000" kern="1200" dirty="0">
                <a:solidFill>
                  <a:schemeClr val="bg1"/>
                </a:solidFill>
                <a:latin typeface="+mn-lt"/>
                <a:ea typeface="+mn-ea"/>
                <a:cs typeface="+mn-cs"/>
              </a:rPr>
              <a:t>such</a:t>
            </a:r>
            <a:r>
              <a:rPr lang="en-US" sz="2000" kern="1200" spc="270" dirty="0">
                <a:solidFill>
                  <a:schemeClr val="bg1"/>
                </a:solidFill>
                <a:latin typeface="+mn-lt"/>
                <a:ea typeface="+mn-ea"/>
                <a:cs typeface="+mn-cs"/>
              </a:rPr>
              <a:t> </a:t>
            </a:r>
            <a:r>
              <a:rPr lang="en-US" sz="2000" kern="1200" dirty="0">
                <a:solidFill>
                  <a:schemeClr val="bg1"/>
                </a:solidFill>
                <a:latin typeface="+mn-lt"/>
                <a:ea typeface="+mn-ea"/>
                <a:cs typeface="+mn-cs"/>
              </a:rPr>
              <a:t>as</a:t>
            </a:r>
            <a:r>
              <a:rPr lang="en-US" sz="2000" kern="1200" spc="285" dirty="0">
                <a:solidFill>
                  <a:schemeClr val="bg1"/>
                </a:solidFill>
                <a:latin typeface="+mn-lt"/>
                <a:ea typeface="+mn-ea"/>
                <a:cs typeface="+mn-cs"/>
              </a:rPr>
              <a:t> </a:t>
            </a:r>
            <a:r>
              <a:rPr lang="en-US" sz="2000" kern="1200" spc="-24" dirty="0">
                <a:solidFill>
                  <a:schemeClr val="bg1"/>
                </a:solidFill>
                <a:latin typeface="+mn-lt"/>
                <a:ea typeface="+mn-ea"/>
                <a:cs typeface="+mn-cs"/>
              </a:rPr>
              <a:t>Parkin</a:t>
            </a:r>
            <a:r>
              <a:rPr lang="en-US" sz="2000" kern="1200" dirty="0">
                <a:solidFill>
                  <a:schemeClr val="bg1"/>
                </a:solidFill>
                <a:latin typeface="+mn-lt"/>
                <a:ea typeface="+mn-ea"/>
                <a:cs typeface="+mn-cs"/>
              </a:rPr>
              <a:t>son’s</a:t>
            </a:r>
            <a:r>
              <a:rPr lang="en-US" sz="2000" kern="1200" spc="214" dirty="0">
                <a:solidFill>
                  <a:schemeClr val="bg1"/>
                </a:solidFill>
                <a:latin typeface="+mn-lt"/>
                <a:ea typeface="+mn-ea"/>
                <a:cs typeface="+mn-cs"/>
              </a:rPr>
              <a:t> </a:t>
            </a:r>
            <a:r>
              <a:rPr lang="en-US" sz="2000" kern="1200" dirty="0">
                <a:solidFill>
                  <a:schemeClr val="bg1"/>
                </a:solidFill>
                <a:latin typeface="+mn-lt"/>
                <a:ea typeface="+mn-ea"/>
                <a:cs typeface="+mn-cs"/>
              </a:rPr>
              <a:t>disease,</a:t>
            </a:r>
            <a:r>
              <a:rPr lang="en-US" sz="2000" kern="1200" spc="214" dirty="0">
                <a:solidFill>
                  <a:schemeClr val="bg1"/>
                </a:solidFill>
                <a:latin typeface="+mn-lt"/>
                <a:ea typeface="+mn-ea"/>
                <a:cs typeface="+mn-cs"/>
              </a:rPr>
              <a:t> </a:t>
            </a:r>
            <a:r>
              <a:rPr lang="en-US" sz="2000" kern="1200" dirty="0">
                <a:solidFill>
                  <a:schemeClr val="bg1"/>
                </a:solidFill>
                <a:latin typeface="+mn-lt"/>
                <a:ea typeface="+mn-ea"/>
                <a:cs typeface="+mn-cs"/>
              </a:rPr>
              <a:t>multiple</a:t>
            </a:r>
            <a:r>
              <a:rPr lang="en-US" sz="2000" kern="1200" spc="214" dirty="0">
                <a:solidFill>
                  <a:schemeClr val="bg1"/>
                </a:solidFill>
                <a:latin typeface="+mn-lt"/>
                <a:ea typeface="+mn-ea"/>
                <a:cs typeface="+mn-cs"/>
              </a:rPr>
              <a:t> </a:t>
            </a:r>
            <a:r>
              <a:rPr lang="en-US" sz="2000" kern="1200" dirty="0">
                <a:solidFill>
                  <a:schemeClr val="bg1"/>
                </a:solidFill>
                <a:latin typeface="+mn-lt"/>
                <a:ea typeface="+mn-ea"/>
                <a:cs typeface="+mn-cs"/>
              </a:rPr>
              <a:t>sclerosis,</a:t>
            </a:r>
            <a:r>
              <a:rPr lang="en-US" sz="2000" kern="1200" spc="214" dirty="0">
                <a:solidFill>
                  <a:schemeClr val="bg1"/>
                </a:solidFill>
                <a:latin typeface="+mn-lt"/>
                <a:ea typeface="+mn-ea"/>
                <a:cs typeface="+mn-cs"/>
              </a:rPr>
              <a:t> </a:t>
            </a:r>
            <a:r>
              <a:rPr lang="en-US" sz="2000" kern="1200" dirty="0">
                <a:solidFill>
                  <a:schemeClr val="bg1"/>
                </a:solidFill>
                <a:latin typeface="+mn-lt"/>
                <a:ea typeface="+mn-ea"/>
                <a:cs typeface="+mn-cs"/>
              </a:rPr>
              <a:t>epilepsy</a:t>
            </a:r>
            <a:r>
              <a:rPr lang="en-US" sz="2000" kern="1200" spc="225" dirty="0">
                <a:solidFill>
                  <a:schemeClr val="bg1"/>
                </a:solidFill>
                <a:latin typeface="+mn-lt"/>
                <a:ea typeface="+mn-ea"/>
                <a:cs typeface="+mn-cs"/>
              </a:rPr>
              <a:t> </a:t>
            </a:r>
            <a:r>
              <a:rPr lang="en-US" sz="2000" kern="1200" dirty="0">
                <a:solidFill>
                  <a:schemeClr val="bg1"/>
                </a:solidFill>
                <a:latin typeface="+mn-lt"/>
                <a:ea typeface="+mn-ea"/>
                <a:cs typeface="+mn-cs"/>
              </a:rPr>
              <a:t>and</a:t>
            </a:r>
            <a:r>
              <a:rPr lang="en-US" sz="2000" kern="1200" spc="214" dirty="0">
                <a:solidFill>
                  <a:schemeClr val="bg1"/>
                </a:solidFill>
                <a:latin typeface="+mn-lt"/>
                <a:ea typeface="+mn-ea"/>
                <a:cs typeface="+mn-cs"/>
              </a:rPr>
              <a:t> </a:t>
            </a:r>
            <a:r>
              <a:rPr lang="en-US" sz="2000" kern="1200" dirty="0">
                <a:solidFill>
                  <a:schemeClr val="bg1"/>
                </a:solidFill>
                <a:latin typeface="+mn-lt"/>
                <a:ea typeface="+mn-ea"/>
                <a:cs typeface="+mn-cs"/>
              </a:rPr>
              <a:t>alcohol</a:t>
            </a:r>
            <a:r>
              <a:rPr lang="en-US" sz="2000" kern="1200" spc="214" dirty="0">
                <a:solidFill>
                  <a:schemeClr val="bg1"/>
                </a:solidFill>
                <a:latin typeface="+mn-lt"/>
                <a:ea typeface="+mn-ea"/>
                <a:cs typeface="+mn-cs"/>
              </a:rPr>
              <a:t> </a:t>
            </a:r>
            <a:r>
              <a:rPr lang="en-US" sz="2000" kern="1200" dirty="0">
                <a:solidFill>
                  <a:schemeClr val="bg1"/>
                </a:solidFill>
                <a:latin typeface="+mn-lt"/>
                <a:ea typeface="+mn-ea"/>
                <a:cs typeface="+mn-cs"/>
              </a:rPr>
              <a:t>dependence,</a:t>
            </a:r>
            <a:r>
              <a:rPr lang="en-US" sz="2000" kern="1200" spc="214" dirty="0">
                <a:solidFill>
                  <a:schemeClr val="bg1"/>
                </a:solidFill>
                <a:latin typeface="+mn-lt"/>
                <a:ea typeface="+mn-ea"/>
                <a:cs typeface="+mn-cs"/>
              </a:rPr>
              <a:t> </a:t>
            </a:r>
            <a:r>
              <a:rPr lang="en-US" sz="2000" kern="1200" dirty="0">
                <a:solidFill>
                  <a:schemeClr val="bg1"/>
                </a:solidFill>
                <a:latin typeface="+mn-lt"/>
                <a:ea typeface="+mn-ea"/>
                <a:cs typeface="+mn-cs"/>
              </a:rPr>
              <a:t>to</a:t>
            </a:r>
            <a:r>
              <a:rPr lang="en-US" sz="2000" kern="1200" spc="214" dirty="0">
                <a:solidFill>
                  <a:schemeClr val="bg1"/>
                </a:solidFill>
                <a:latin typeface="+mn-lt"/>
                <a:ea typeface="+mn-ea"/>
                <a:cs typeface="+mn-cs"/>
              </a:rPr>
              <a:t> </a:t>
            </a:r>
            <a:r>
              <a:rPr lang="en-US" sz="2000" kern="1200" dirty="0">
                <a:solidFill>
                  <a:schemeClr val="bg1"/>
                </a:solidFill>
                <a:latin typeface="+mn-lt"/>
                <a:ea typeface="+mn-ea"/>
                <a:cs typeface="+mn-cs"/>
              </a:rPr>
              <a:t>name</a:t>
            </a:r>
            <a:r>
              <a:rPr lang="en-US" sz="2000" kern="1200" spc="225" dirty="0">
                <a:solidFill>
                  <a:schemeClr val="bg1"/>
                </a:solidFill>
                <a:latin typeface="+mn-lt"/>
                <a:ea typeface="+mn-ea"/>
                <a:cs typeface="+mn-cs"/>
              </a:rPr>
              <a:t> </a:t>
            </a:r>
            <a:r>
              <a:rPr lang="en-US" sz="2000" kern="1200" dirty="0">
                <a:solidFill>
                  <a:schemeClr val="bg1"/>
                </a:solidFill>
                <a:latin typeface="+mn-lt"/>
                <a:ea typeface="+mn-ea"/>
                <a:cs typeface="+mn-cs"/>
              </a:rPr>
              <a:t>just</a:t>
            </a:r>
            <a:r>
              <a:rPr lang="en-US" sz="2000" kern="1200" spc="214" dirty="0">
                <a:solidFill>
                  <a:schemeClr val="bg1"/>
                </a:solidFill>
                <a:latin typeface="+mn-lt"/>
                <a:ea typeface="+mn-ea"/>
                <a:cs typeface="+mn-cs"/>
              </a:rPr>
              <a:t> </a:t>
            </a:r>
            <a:r>
              <a:rPr lang="en-US" sz="2000" kern="1200" spc="-119" dirty="0">
                <a:solidFill>
                  <a:schemeClr val="bg1"/>
                </a:solidFill>
                <a:latin typeface="+mn-lt"/>
                <a:ea typeface="+mn-ea"/>
                <a:cs typeface="+mn-cs"/>
              </a:rPr>
              <a:t>a</a:t>
            </a:r>
            <a:r>
              <a:rPr lang="en-US" sz="2000" kern="1200" dirty="0">
                <a:solidFill>
                  <a:schemeClr val="bg1"/>
                </a:solidFill>
                <a:latin typeface="+mn-lt"/>
                <a:ea typeface="+mn-ea"/>
                <a:cs typeface="+mn-cs"/>
              </a:rPr>
              <a:t> few.</a:t>
            </a:r>
            <a:r>
              <a:rPr lang="en-US" sz="2000" kern="1200" spc="107" dirty="0">
                <a:solidFill>
                  <a:schemeClr val="bg1"/>
                </a:solidFill>
                <a:latin typeface="+mn-lt"/>
                <a:ea typeface="+mn-ea"/>
                <a:cs typeface="+mn-cs"/>
              </a:rPr>
              <a:t> </a:t>
            </a:r>
            <a:r>
              <a:rPr lang="en-US" sz="2000" kern="1200" dirty="0">
                <a:solidFill>
                  <a:schemeClr val="bg1"/>
                </a:solidFill>
                <a:latin typeface="+mn-lt"/>
                <a:ea typeface="+mn-ea"/>
                <a:cs typeface="+mn-cs"/>
              </a:rPr>
              <a:t>In</a:t>
            </a:r>
            <a:r>
              <a:rPr lang="en-US" sz="2000" kern="1200" spc="107" dirty="0">
                <a:solidFill>
                  <a:schemeClr val="bg1"/>
                </a:solidFill>
                <a:latin typeface="+mn-lt"/>
                <a:ea typeface="+mn-ea"/>
                <a:cs typeface="+mn-cs"/>
              </a:rPr>
              <a:t> </a:t>
            </a:r>
            <a:r>
              <a:rPr lang="en-US" sz="2000" kern="1200" dirty="0">
                <a:solidFill>
                  <a:schemeClr val="bg1"/>
                </a:solidFill>
                <a:latin typeface="+mn-lt"/>
                <a:ea typeface="+mn-ea"/>
                <a:cs typeface="+mn-cs"/>
              </a:rPr>
              <a:t>addition</a:t>
            </a:r>
            <a:r>
              <a:rPr lang="en-US" sz="2000" kern="1200" spc="107" dirty="0">
                <a:solidFill>
                  <a:schemeClr val="bg1"/>
                </a:solidFill>
                <a:latin typeface="+mn-lt"/>
                <a:ea typeface="+mn-ea"/>
                <a:cs typeface="+mn-cs"/>
              </a:rPr>
              <a:t> </a:t>
            </a:r>
            <a:r>
              <a:rPr lang="en-US" sz="2000" kern="1200" dirty="0">
                <a:solidFill>
                  <a:schemeClr val="bg1"/>
                </a:solidFill>
                <a:latin typeface="+mn-lt"/>
                <a:ea typeface="+mn-ea"/>
                <a:cs typeface="+mn-cs"/>
              </a:rPr>
              <a:t>to</a:t>
            </a:r>
            <a:r>
              <a:rPr lang="en-US" sz="2000" kern="1200" spc="107" dirty="0">
                <a:solidFill>
                  <a:schemeClr val="bg1"/>
                </a:solidFill>
                <a:latin typeface="+mn-lt"/>
                <a:ea typeface="+mn-ea"/>
                <a:cs typeface="+mn-cs"/>
              </a:rPr>
              <a:t> </a:t>
            </a:r>
            <a:r>
              <a:rPr lang="en-US" sz="2000" kern="1200" dirty="0">
                <a:solidFill>
                  <a:schemeClr val="bg1"/>
                </a:solidFill>
                <a:latin typeface="+mn-lt"/>
                <a:ea typeface="+mn-ea"/>
                <a:cs typeface="+mn-cs"/>
              </a:rPr>
              <a:t>the</a:t>
            </a:r>
            <a:r>
              <a:rPr lang="en-US" sz="2000" kern="1200" spc="119" dirty="0">
                <a:solidFill>
                  <a:schemeClr val="bg1"/>
                </a:solidFill>
                <a:latin typeface="+mn-lt"/>
                <a:ea typeface="+mn-ea"/>
                <a:cs typeface="+mn-cs"/>
              </a:rPr>
              <a:t> </a:t>
            </a:r>
            <a:r>
              <a:rPr lang="en-US" sz="2000" kern="1200" dirty="0">
                <a:solidFill>
                  <a:schemeClr val="bg1"/>
                </a:solidFill>
                <a:latin typeface="+mn-lt"/>
                <a:ea typeface="+mn-ea"/>
                <a:cs typeface="+mn-cs"/>
              </a:rPr>
              <a:t>widespread</a:t>
            </a:r>
            <a:r>
              <a:rPr lang="en-US" sz="2000" kern="1200" spc="107" dirty="0">
                <a:solidFill>
                  <a:schemeClr val="bg1"/>
                </a:solidFill>
                <a:latin typeface="+mn-lt"/>
                <a:ea typeface="+mn-ea"/>
                <a:cs typeface="+mn-cs"/>
              </a:rPr>
              <a:t> </a:t>
            </a:r>
            <a:r>
              <a:rPr lang="en-US" sz="2000" kern="1200" dirty="0">
                <a:solidFill>
                  <a:schemeClr val="bg1"/>
                </a:solidFill>
                <a:latin typeface="+mn-lt"/>
                <a:ea typeface="+mn-ea"/>
                <a:cs typeface="+mn-cs"/>
              </a:rPr>
              <a:t>diseases,</a:t>
            </a:r>
            <a:r>
              <a:rPr lang="en-US" sz="2000" kern="1200" spc="107" dirty="0">
                <a:solidFill>
                  <a:schemeClr val="bg1"/>
                </a:solidFill>
                <a:latin typeface="+mn-lt"/>
                <a:ea typeface="+mn-ea"/>
                <a:cs typeface="+mn-cs"/>
              </a:rPr>
              <a:t> </a:t>
            </a:r>
            <a:r>
              <a:rPr lang="en-US" sz="2000" kern="1200" dirty="0">
                <a:solidFill>
                  <a:schemeClr val="bg1"/>
                </a:solidFill>
                <a:latin typeface="+mn-lt"/>
                <a:ea typeface="+mn-ea"/>
                <a:cs typeface="+mn-cs"/>
              </a:rPr>
              <a:t>there</a:t>
            </a:r>
            <a:r>
              <a:rPr lang="en-US" sz="2000" kern="1200" spc="107" dirty="0">
                <a:solidFill>
                  <a:schemeClr val="bg1"/>
                </a:solidFill>
                <a:latin typeface="+mn-lt"/>
                <a:ea typeface="+mn-ea"/>
                <a:cs typeface="+mn-cs"/>
              </a:rPr>
              <a:t> </a:t>
            </a:r>
            <a:r>
              <a:rPr lang="en-US" sz="2000" kern="1200" dirty="0">
                <a:solidFill>
                  <a:schemeClr val="bg1"/>
                </a:solidFill>
                <a:latin typeface="+mn-lt"/>
                <a:ea typeface="+mn-ea"/>
                <a:cs typeface="+mn-cs"/>
              </a:rPr>
              <a:t>are</a:t>
            </a:r>
            <a:r>
              <a:rPr lang="en-US" sz="2000" kern="1200" spc="119" dirty="0">
                <a:solidFill>
                  <a:schemeClr val="bg1"/>
                </a:solidFill>
                <a:latin typeface="+mn-lt"/>
                <a:ea typeface="+mn-ea"/>
                <a:cs typeface="+mn-cs"/>
              </a:rPr>
              <a:t> </a:t>
            </a:r>
            <a:r>
              <a:rPr lang="en-US" sz="2000" kern="1200" dirty="0">
                <a:solidFill>
                  <a:schemeClr val="bg1"/>
                </a:solidFill>
                <a:latin typeface="+mn-lt"/>
                <a:ea typeface="+mn-ea"/>
                <a:cs typeface="+mn-cs"/>
              </a:rPr>
              <a:t>also</a:t>
            </a:r>
            <a:r>
              <a:rPr lang="en-US" sz="2000" kern="1200" spc="107" dirty="0">
                <a:solidFill>
                  <a:schemeClr val="bg1"/>
                </a:solidFill>
                <a:latin typeface="+mn-lt"/>
                <a:ea typeface="+mn-ea"/>
                <a:cs typeface="+mn-cs"/>
              </a:rPr>
              <a:t> </a:t>
            </a:r>
            <a:r>
              <a:rPr lang="en-US" sz="2000" kern="1200" dirty="0">
                <a:solidFill>
                  <a:schemeClr val="bg1"/>
                </a:solidFill>
                <a:latin typeface="+mn-lt"/>
                <a:ea typeface="+mn-ea"/>
                <a:cs typeface="+mn-cs"/>
              </a:rPr>
              <a:t>thousands</a:t>
            </a:r>
            <a:r>
              <a:rPr lang="en-US" sz="2000" kern="1200" spc="107" dirty="0">
                <a:solidFill>
                  <a:schemeClr val="bg1"/>
                </a:solidFill>
                <a:latin typeface="+mn-lt"/>
                <a:ea typeface="+mn-ea"/>
                <a:cs typeface="+mn-cs"/>
              </a:rPr>
              <a:t> </a:t>
            </a:r>
            <a:r>
              <a:rPr lang="en-US" sz="2000" kern="1200" dirty="0">
                <a:solidFill>
                  <a:schemeClr val="bg1"/>
                </a:solidFill>
                <a:latin typeface="+mn-lt"/>
                <a:ea typeface="+mn-ea"/>
                <a:cs typeface="+mn-cs"/>
              </a:rPr>
              <a:t>of</a:t>
            </a:r>
            <a:r>
              <a:rPr lang="en-US" sz="2000" kern="1200" spc="107" dirty="0">
                <a:solidFill>
                  <a:schemeClr val="bg1"/>
                </a:solidFill>
                <a:latin typeface="+mn-lt"/>
                <a:ea typeface="+mn-ea"/>
                <a:cs typeface="+mn-cs"/>
              </a:rPr>
              <a:t> </a:t>
            </a:r>
            <a:r>
              <a:rPr lang="en-US" sz="2000" kern="1200" spc="-24" dirty="0">
                <a:solidFill>
                  <a:schemeClr val="bg1"/>
                </a:solidFill>
                <a:latin typeface="+mn-lt"/>
                <a:ea typeface="+mn-ea"/>
                <a:cs typeface="+mn-cs"/>
              </a:rPr>
              <a:t>rare</a:t>
            </a:r>
            <a:r>
              <a:rPr lang="en-US" sz="2000" kern="1200" spc="107" dirty="0">
                <a:solidFill>
                  <a:schemeClr val="bg1"/>
                </a:solidFill>
                <a:latin typeface="+mn-lt"/>
                <a:ea typeface="+mn-ea"/>
                <a:cs typeface="+mn-cs"/>
              </a:rPr>
              <a:t> </a:t>
            </a:r>
            <a:r>
              <a:rPr lang="en-US" sz="2000" kern="1200" spc="-24" dirty="0">
                <a:solidFill>
                  <a:schemeClr val="bg1"/>
                </a:solidFill>
                <a:latin typeface="+mn-lt"/>
                <a:ea typeface="+mn-ea"/>
                <a:cs typeface="+mn-cs"/>
              </a:rPr>
              <a:t>disea</a:t>
            </a:r>
            <a:r>
              <a:rPr lang="en-US" sz="2000" kern="1200" dirty="0">
                <a:solidFill>
                  <a:schemeClr val="bg1"/>
                </a:solidFill>
                <a:latin typeface="+mn-lt"/>
                <a:ea typeface="+mn-ea"/>
                <a:cs typeface="+mn-cs"/>
              </a:rPr>
              <a:t>ses.</a:t>
            </a:r>
            <a:r>
              <a:rPr lang="en-US" sz="2000" kern="1200" spc="154" dirty="0">
                <a:solidFill>
                  <a:schemeClr val="bg1"/>
                </a:solidFill>
                <a:latin typeface="+mn-lt"/>
                <a:ea typeface="+mn-ea"/>
                <a:cs typeface="+mn-cs"/>
              </a:rPr>
              <a:t> </a:t>
            </a:r>
            <a:r>
              <a:rPr lang="en-US" sz="2000" kern="1200" dirty="0">
                <a:solidFill>
                  <a:schemeClr val="bg1"/>
                </a:solidFill>
                <a:latin typeface="+mn-lt"/>
                <a:ea typeface="+mn-ea"/>
                <a:cs typeface="+mn-cs"/>
              </a:rPr>
              <a:t>New</a:t>
            </a:r>
            <a:r>
              <a:rPr lang="en-US" sz="2000" kern="1200" spc="166" dirty="0">
                <a:solidFill>
                  <a:schemeClr val="bg1"/>
                </a:solidFill>
                <a:latin typeface="+mn-lt"/>
                <a:ea typeface="+mn-ea"/>
                <a:cs typeface="+mn-cs"/>
              </a:rPr>
              <a:t> </a:t>
            </a:r>
            <a:r>
              <a:rPr lang="en-US" sz="2000" kern="1200" dirty="0">
                <a:solidFill>
                  <a:schemeClr val="bg1"/>
                </a:solidFill>
                <a:latin typeface="+mn-lt"/>
                <a:ea typeface="+mn-ea"/>
                <a:cs typeface="+mn-cs"/>
              </a:rPr>
              <a:t>challenges,</a:t>
            </a:r>
            <a:r>
              <a:rPr lang="en-US" sz="2000" kern="1200" spc="166" dirty="0">
                <a:solidFill>
                  <a:schemeClr val="bg1"/>
                </a:solidFill>
                <a:latin typeface="+mn-lt"/>
                <a:ea typeface="+mn-ea"/>
                <a:cs typeface="+mn-cs"/>
              </a:rPr>
              <a:t> </a:t>
            </a:r>
            <a:r>
              <a:rPr lang="en-US" sz="2000" kern="1200" dirty="0">
                <a:solidFill>
                  <a:schemeClr val="bg1"/>
                </a:solidFill>
                <a:latin typeface="+mn-lt"/>
                <a:ea typeface="+mn-ea"/>
                <a:cs typeface="+mn-cs"/>
              </a:rPr>
              <a:t>such</a:t>
            </a:r>
            <a:r>
              <a:rPr lang="en-US" sz="2000" kern="1200" spc="166" dirty="0">
                <a:solidFill>
                  <a:schemeClr val="bg1"/>
                </a:solidFill>
                <a:latin typeface="+mn-lt"/>
                <a:ea typeface="+mn-ea"/>
                <a:cs typeface="+mn-cs"/>
              </a:rPr>
              <a:t> </a:t>
            </a:r>
            <a:r>
              <a:rPr lang="en-US" sz="2000" kern="1200" dirty="0">
                <a:solidFill>
                  <a:schemeClr val="bg1"/>
                </a:solidFill>
                <a:latin typeface="+mn-lt"/>
                <a:ea typeface="+mn-ea"/>
                <a:cs typeface="+mn-cs"/>
              </a:rPr>
              <a:t>as</a:t>
            </a:r>
            <a:r>
              <a:rPr lang="en-US" sz="2000" kern="1200" spc="154" dirty="0">
                <a:solidFill>
                  <a:schemeClr val="bg1"/>
                </a:solidFill>
                <a:latin typeface="+mn-lt"/>
                <a:ea typeface="+mn-ea"/>
                <a:cs typeface="+mn-cs"/>
              </a:rPr>
              <a:t> </a:t>
            </a:r>
            <a:r>
              <a:rPr lang="en-US" sz="2000" kern="1200" dirty="0">
                <a:solidFill>
                  <a:schemeClr val="bg1"/>
                </a:solidFill>
                <a:latin typeface="+mn-lt"/>
                <a:ea typeface="+mn-ea"/>
                <a:cs typeface="+mn-cs"/>
              </a:rPr>
              <a:t>long</a:t>
            </a:r>
            <a:r>
              <a:rPr lang="en-US" sz="2000" kern="1200" spc="166" dirty="0">
                <a:solidFill>
                  <a:schemeClr val="bg1"/>
                </a:solidFill>
                <a:latin typeface="+mn-lt"/>
                <a:ea typeface="+mn-ea"/>
                <a:cs typeface="+mn-cs"/>
              </a:rPr>
              <a:t> </a:t>
            </a:r>
            <a:r>
              <a:rPr lang="en-US" sz="2000" kern="1200" dirty="0">
                <a:solidFill>
                  <a:schemeClr val="bg1"/>
                </a:solidFill>
                <a:latin typeface="+mn-lt"/>
                <a:ea typeface="+mn-ea"/>
                <a:cs typeface="+mn-cs"/>
              </a:rPr>
              <a:t>COVID,</a:t>
            </a:r>
            <a:r>
              <a:rPr lang="en-US" sz="2000" kern="1200" spc="166" dirty="0">
                <a:solidFill>
                  <a:schemeClr val="bg1"/>
                </a:solidFill>
                <a:latin typeface="+mn-lt"/>
                <a:ea typeface="+mn-ea"/>
                <a:cs typeface="+mn-cs"/>
              </a:rPr>
              <a:t> </a:t>
            </a:r>
            <a:r>
              <a:rPr lang="en-US" sz="2000" kern="1200" dirty="0">
                <a:solidFill>
                  <a:schemeClr val="bg1"/>
                </a:solidFill>
                <a:latin typeface="+mn-lt"/>
                <a:ea typeface="+mn-ea"/>
                <a:cs typeface="+mn-cs"/>
              </a:rPr>
              <a:t>add</a:t>
            </a:r>
            <a:r>
              <a:rPr lang="en-US" sz="2000" kern="1200" spc="166" dirty="0">
                <a:solidFill>
                  <a:schemeClr val="bg1"/>
                </a:solidFill>
                <a:latin typeface="+mn-lt"/>
                <a:ea typeface="+mn-ea"/>
                <a:cs typeface="+mn-cs"/>
              </a:rPr>
              <a:t> </a:t>
            </a:r>
            <a:r>
              <a:rPr lang="en-US" sz="2000" kern="1200" dirty="0">
                <a:solidFill>
                  <a:schemeClr val="bg1"/>
                </a:solidFill>
                <a:latin typeface="+mn-lt"/>
                <a:ea typeface="+mn-ea"/>
                <a:cs typeface="+mn-cs"/>
              </a:rPr>
              <a:t>to</a:t>
            </a:r>
            <a:r>
              <a:rPr lang="en-US" sz="2000" kern="1200" spc="154" dirty="0">
                <a:solidFill>
                  <a:schemeClr val="bg1"/>
                </a:solidFill>
                <a:latin typeface="+mn-lt"/>
                <a:ea typeface="+mn-ea"/>
                <a:cs typeface="+mn-cs"/>
              </a:rPr>
              <a:t> </a:t>
            </a:r>
            <a:r>
              <a:rPr lang="en-US" sz="2000" kern="1200" dirty="0">
                <a:solidFill>
                  <a:schemeClr val="bg1"/>
                </a:solidFill>
                <a:latin typeface="+mn-lt"/>
                <a:ea typeface="+mn-ea"/>
                <a:cs typeface="+mn-cs"/>
              </a:rPr>
              <a:t>the</a:t>
            </a:r>
            <a:r>
              <a:rPr lang="en-US" sz="2000" kern="1200" spc="166" dirty="0">
                <a:solidFill>
                  <a:schemeClr val="bg1"/>
                </a:solidFill>
                <a:latin typeface="+mn-lt"/>
                <a:ea typeface="+mn-ea"/>
                <a:cs typeface="+mn-cs"/>
              </a:rPr>
              <a:t> </a:t>
            </a:r>
            <a:r>
              <a:rPr lang="en-US" sz="2000" kern="1200" dirty="0">
                <a:solidFill>
                  <a:schemeClr val="bg1"/>
                </a:solidFill>
                <a:latin typeface="+mn-lt"/>
                <a:ea typeface="+mn-ea"/>
                <a:cs typeface="+mn-cs"/>
              </a:rPr>
              <a:t>spectrum</a:t>
            </a:r>
            <a:r>
              <a:rPr lang="en-US" sz="2000" kern="1200" spc="166" dirty="0">
                <a:solidFill>
                  <a:schemeClr val="bg1"/>
                </a:solidFill>
                <a:latin typeface="+mn-lt"/>
                <a:ea typeface="+mn-ea"/>
                <a:cs typeface="+mn-cs"/>
              </a:rPr>
              <a:t> </a:t>
            </a:r>
            <a:r>
              <a:rPr lang="en-US" sz="2000" kern="1200" dirty="0">
                <a:solidFill>
                  <a:schemeClr val="bg1"/>
                </a:solidFill>
                <a:latin typeface="+mn-lt"/>
                <a:ea typeface="+mn-ea"/>
                <a:cs typeface="+mn-cs"/>
              </a:rPr>
              <a:t>of</a:t>
            </a:r>
            <a:r>
              <a:rPr lang="en-US" sz="2000" kern="1200" spc="166" dirty="0">
                <a:solidFill>
                  <a:schemeClr val="bg1"/>
                </a:solidFill>
                <a:latin typeface="+mn-lt"/>
                <a:ea typeface="+mn-ea"/>
                <a:cs typeface="+mn-cs"/>
              </a:rPr>
              <a:t> </a:t>
            </a:r>
            <a:r>
              <a:rPr lang="en-US" sz="2000" kern="1200" dirty="0">
                <a:solidFill>
                  <a:schemeClr val="bg1"/>
                </a:solidFill>
                <a:latin typeface="+mn-lt"/>
                <a:ea typeface="+mn-ea"/>
                <a:cs typeface="+mn-cs"/>
              </a:rPr>
              <a:t>brain</a:t>
            </a:r>
            <a:r>
              <a:rPr lang="en-US" sz="2000" kern="1200" spc="166" dirty="0">
                <a:solidFill>
                  <a:schemeClr val="bg1"/>
                </a:solidFill>
                <a:latin typeface="+mn-lt"/>
                <a:ea typeface="+mn-ea"/>
                <a:cs typeface="+mn-cs"/>
              </a:rPr>
              <a:t> </a:t>
            </a:r>
            <a:r>
              <a:rPr lang="en-US" sz="2000" kern="1200" spc="-24" dirty="0">
                <a:solidFill>
                  <a:schemeClr val="bg1"/>
                </a:solidFill>
                <a:latin typeface="+mn-lt"/>
                <a:ea typeface="+mn-ea"/>
                <a:cs typeface="+mn-cs"/>
              </a:rPr>
              <a:t>diseases.</a:t>
            </a:r>
            <a:endParaRPr lang="en-US" sz="2000" kern="1200" dirty="0">
              <a:solidFill>
                <a:schemeClr val="bg1"/>
              </a:solidFill>
              <a:latin typeface="+mn-lt"/>
              <a:ea typeface="+mn-ea"/>
              <a:cs typeface="+mn-cs"/>
            </a:endParaRPr>
          </a:p>
        </p:txBody>
      </p:sp>
      <p:pic>
        <p:nvPicPr>
          <p:cNvPr id="55" name="object 2">
            <a:extLst>
              <a:ext uri="{FF2B5EF4-FFF2-40B4-BE49-F238E27FC236}">
                <a16:creationId xmlns:a16="http://schemas.microsoft.com/office/drawing/2014/main" id="{DBA34C92-E6DE-344A-E467-1C489FB5794E}"/>
              </a:ext>
            </a:extLst>
          </p:cNvPr>
          <p:cNvPicPr/>
          <p:nvPr/>
        </p:nvPicPr>
        <p:blipFill>
          <a:blip r:embed="rId3" cstate="print"/>
          <a:stretch>
            <a:fillRect/>
          </a:stretch>
        </p:blipFill>
        <p:spPr>
          <a:xfrm>
            <a:off x="10396135" y="222773"/>
            <a:ext cx="7260364" cy="4685927"/>
          </a:xfrm>
          <a:prstGeom prst="rect">
            <a:avLst/>
          </a:prstGeom>
        </p:spPr>
      </p:pic>
    </p:spTree>
    <p:extLst>
      <p:ext uri="{BB962C8B-B14F-4D97-AF65-F5344CB8AC3E}">
        <p14:creationId xmlns:p14="http://schemas.microsoft.com/office/powerpoint/2010/main" val="2127322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object 2">
            <a:extLst>
              <a:ext uri="{FF2B5EF4-FFF2-40B4-BE49-F238E27FC236}">
                <a16:creationId xmlns:a16="http://schemas.microsoft.com/office/drawing/2014/main" id="{2189C97D-0D20-6767-D715-CA4F4C5FE091}"/>
              </a:ext>
            </a:extLst>
          </p:cNvPr>
          <p:cNvPicPr/>
          <p:nvPr/>
        </p:nvPicPr>
        <p:blipFill>
          <a:blip r:embed="rId2" cstate="print"/>
          <a:stretch>
            <a:fillRect/>
          </a:stretch>
        </p:blipFill>
        <p:spPr>
          <a:xfrm>
            <a:off x="27826" y="0"/>
            <a:ext cx="18119289" cy="10700824"/>
          </a:xfrm>
          <a:prstGeom prst="rect">
            <a:avLst/>
          </a:prstGeom>
        </p:spPr>
      </p:pic>
      <p:sp>
        <p:nvSpPr>
          <p:cNvPr id="4" name="object 4"/>
          <p:cNvSpPr txBox="1"/>
          <p:nvPr/>
        </p:nvSpPr>
        <p:spPr>
          <a:xfrm>
            <a:off x="10027440" y="-157295"/>
            <a:ext cx="390155" cy="1165185"/>
          </a:xfrm>
          <a:prstGeom prst="rect">
            <a:avLst/>
          </a:prstGeom>
        </p:spPr>
        <p:txBody>
          <a:bodyPr vert="horz" wrap="square" lIns="0" tIns="33141" rIns="0" bIns="0" rtlCol="0">
            <a:spAutoFit/>
          </a:bodyPr>
          <a:lstStyle/>
          <a:p>
            <a:pPr marL="30128">
              <a:spcBef>
                <a:spcPts val="261"/>
              </a:spcBef>
            </a:pPr>
            <a:r>
              <a:rPr sz="7354" dirty="0">
                <a:solidFill>
                  <a:srgbClr val="493F8C"/>
                </a:solidFill>
                <a:latin typeface="Arial"/>
                <a:cs typeface="Arial"/>
              </a:rPr>
              <a:t>•</a:t>
            </a:r>
            <a:endParaRPr sz="7354">
              <a:latin typeface="Arial"/>
              <a:cs typeface="Arial"/>
            </a:endParaRPr>
          </a:p>
        </p:txBody>
      </p:sp>
      <p:sp>
        <p:nvSpPr>
          <p:cNvPr id="5" name="object 5"/>
          <p:cNvSpPr txBox="1"/>
          <p:nvPr/>
        </p:nvSpPr>
        <p:spPr>
          <a:xfrm>
            <a:off x="7663323" y="-105400"/>
            <a:ext cx="390155" cy="1165185"/>
          </a:xfrm>
          <a:prstGeom prst="rect">
            <a:avLst/>
          </a:prstGeom>
        </p:spPr>
        <p:txBody>
          <a:bodyPr vert="horz" wrap="square" lIns="0" tIns="33141" rIns="0" bIns="0" rtlCol="0">
            <a:spAutoFit/>
          </a:bodyPr>
          <a:lstStyle/>
          <a:p>
            <a:pPr marL="30128">
              <a:spcBef>
                <a:spcPts val="261"/>
              </a:spcBef>
            </a:pPr>
            <a:r>
              <a:rPr sz="7354" dirty="0">
                <a:solidFill>
                  <a:srgbClr val="13112A"/>
                </a:solidFill>
                <a:latin typeface="Arial"/>
                <a:cs typeface="Arial"/>
              </a:rPr>
              <a:t>•</a:t>
            </a:r>
            <a:endParaRPr sz="7354">
              <a:latin typeface="Arial"/>
              <a:cs typeface="Arial"/>
            </a:endParaRPr>
          </a:p>
        </p:txBody>
      </p:sp>
      <p:sp>
        <p:nvSpPr>
          <p:cNvPr id="6" name="object 6"/>
          <p:cNvSpPr txBox="1"/>
          <p:nvPr/>
        </p:nvSpPr>
        <p:spPr>
          <a:xfrm>
            <a:off x="3089205" y="414087"/>
            <a:ext cx="357015" cy="1054082"/>
          </a:xfrm>
          <a:prstGeom prst="rect">
            <a:avLst/>
          </a:prstGeom>
        </p:spPr>
        <p:txBody>
          <a:bodyPr vert="horz" wrap="square" lIns="0" tIns="31634" rIns="0" bIns="0" rtlCol="0">
            <a:spAutoFit/>
          </a:bodyPr>
          <a:lstStyle/>
          <a:p>
            <a:pPr marL="30128">
              <a:spcBef>
                <a:spcPts val="249"/>
              </a:spcBef>
            </a:pPr>
            <a:r>
              <a:rPr sz="6642" dirty="0">
                <a:solidFill>
                  <a:srgbClr val="493F8C"/>
                </a:solidFill>
                <a:latin typeface="Arial"/>
                <a:cs typeface="Arial"/>
              </a:rPr>
              <a:t>•</a:t>
            </a:r>
            <a:endParaRPr sz="6642">
              <a:latin typeface="Arial"/>
              <a:cs typeface="Arial"/>
            </a:endParaRPr>
          </a:p>
        </p:txBody>
      </p:sp>
      <p:sp>
        <p:nvSpPr>
          <p:cNvPr id="7" name="object 7"/>
          <p:cNvSpPr txBox="1"/>
          <p:nvPr/>
        </p:nvSpPr>
        <p:spPr>
          <a:xfrm>
            <a:off x="7123733" y="-4152"/>
            <a:ext cx="335925" cy="981114"/>
          </a:xfrm>
          <a:prstGeom prst="rect">
            <a:avLst/>
          </a:prstGeom>
        </p:spPr>
        <p:txBody>
          <a:bodyPr vert="horz" wrap="square" lIns="0" tIns="31634" rIns="0" bIns="0" rtlCol="0">
            <a:spAutoFit/>
          </a:bodyPr>
          <a:lstStyle/>
          <a:p>
            <a:pPr marL="30128">
              <a:spcBef>
                <a:spcPts val="249"/>
              </a:spcBef>
            </a:pPr>
            <a:r>
              <a:rPr sz="6168" dirty="0">
                <a:solidFill>
                  <a:srgbClr val="493F8C"/>
                </a:solidFill>
                <a:latin typeface="Arial"/>
                <a:cs typeface="Arial"/>
              </a:rPr>
              <a:t>•</a:t>
            </a:r>
            <a:endParaRPr sz="6168">
              <a:latin typeface="Arial"/>
              <a:cs typeface="Arial"/>
            </a:endParaRPr>
          </a:p>
        </p:txBody>
      </p:sp>
      <p:sp>
        <p:nvSpPr>
          <p:cNvPr id="8" name="object 8"/>
          <p:cNvSpPr txBox="1"/>
          <p:nvPr/>
        </p:nvSpPr>
        <p:spPr>
          <a:xfrm>
            <a:off x="9607092" y="-410909"/>
            <a:ext cx="341951" cy="999452"/>
          </a:xfrm>
          <a:prstGeom prst="rect">
            <a:avLst/>
          </a:prstGeom>
        </p:spPr>
        <p:txBody>
          <a:bodyPr vert="horz" wrap="square" lIns="0" tIns="31634" rIns="0" bIns="0" rtlCol="0">
            <a:spAutoFit/>
          </a:bodyPr>
          <a:lstStyle/>
          <a:p>
            <a:pPr marL="30128">
              <a:spcBef>
                <a:spcPts val="249"/>
              </a:spcBef>
            </a:pPr>
            <a:r>
              <a:rPr sz="6287" dirty="0">
                <a:solidFill>
                  <a:srgbClr val="13112A"/>
                </a:solidFill>
                <a:latin typeface="Arial"/>
                <a:cs typeface="Arial"/>
              </a:rPr>
              <a:t>•</a:t>
            </a:r>
            <a:endParaRPr sz="6287">
              <a:latin typeface="Arial"/>
              <a:cs typeface="Arial"/>
            </a:endParaRPr>
          </a:p>
        </p:txBody>
      </p:sp>
      <p:sp>
        <p:nvSpPr>
          <p:cNvPr id="9" name="object 9"/>
          <p:cNvSpPr txBox="1">
            <a:spLocks noGrp="1"/>
          </p:cNvSpPr>
          <p:nvPr>
            <p:ph type="title"/>
          </p:nvPr>
        </p:nvSpPr>
        <p:spPr>
          <a:xfrm>
            <a:off x="11092925" y="-1363"/>
            <a:ext cx="450411" cy="1714356"/>
          </a:xfrm>
          <a:prstGeom prst="rect">
            <a:avLst/>
          </a:prstGeom>
        </p:spPr>
        <p:txBody>
          <a:bodyPr vert="horz" wrap="square" lIns="0" tIns="34647" rIns="0" bIns="0" rtlCol="0">
            <a:spAutoFit/>
          </a:bodyPr>
          <a:lstStyle/>
          <a:p>
            <a:pPr marL="30128">
              <a:spcBef>
                <a:spcPts val="273"/>
              </a:spcBef>
            </a:pPr>
            <a:r>
              <a:rPr sz="10913" b="0" spc="-759" dirty="0">
                <a:solidFill>
                  <a:srgbClr val="2D2A57"/>
                </a:solidFill>
                <a:latin typeface="Arial"/>
                <a:cs typeface="Arial"/>
              </a:rPr>
              <a:t>•</a:t>
            </a:r>
            <a:endParaRPr sz="10913">
              <a:latin typeface="Arial"/>
              <a:cs typeface="Arial"/>
            </a:endParaRPr>
          </a:p>
        </p:txBody>
      </p:sp>
      <p:sp>
        <p:nvSpPr>
          <p:cNvPr id="10" name="object 10"/>
          <p:cNvSpPr txBox="1"/>
          <p:nvPr/>
        </p:nvSpPr>
        <p:spPr>
          <a:xfrm>
            <a:off x="7757545" y="-273712"/>
            <a:ext cx="1271394" cy="1017662"/>
          </a:xfrm>
          <a:prstGeom prst="rect">
            <a:avLst/>
          </a:prstGeom>
        </p:spPr>
        <p:txBody>
          <a:bodyPr vert="horz" wrap="square" lIns="0" tIns="31634" rIns="0" bIns="0" rtlCol="0">
            <a:spAutoFit/>
          </a:bodyPr>
          <a:lstStyle/>
          <a:p>
            <a:pPr marL="90385">
              <a:spcBef>
                <a:spcPts val="249"/>
              </a:spcBef>
            </a:pPr>
            <a:r>
              <a:rPr sz="9608" spc="-693" baseline="-19547" dirty="0">
                <a:solidFill>
                  <a:srgbClr val="493F8C"/>
                </a:solidFill>
                <a:latin typeface="Times New Roman"/>
                <a:cs typeface="Times New Roman"/>
              </a:rPr>
              <a:t>•</a:t>
            </a:r>
            <a:r>
              <a:rPr sz="9608" spc="-1245" baseline="-19547" dirty="0">
                <a:solidFill>
                  <a:srgbClr val="493F8C"/>
                </a:solidFill>
                <a:latin typeface="Times New Roman"/>
                <a:cs typeface="Times New Roman"/>
              </a:rPr>
              <a:t> </a:t>
            </a:r>
            <a:r>
              <a:rPr sz="6405" dirty="0">
                <a:solidFill>
                  <a:srgbClr val="493F8C"/>
                </a:solidFill>
                <a:latin typeface="Times New Roman"/>
                <a:cs typeface="Times New Roman"/>
              </a:rPr>
              <a:t>•</a:t>
            </a:r>
            <a:r>
              <a:rPr sz="6405" spc="-59" dirty="0">
                <a:solidFill>
                  <a:srgbClr val="493F8C"/>
                </a:solidFill>
                <a:latin typeface="Times New Roman"/>
                <a:cs typeface="Times New Roman"/>
              </a:rPr>
              <a:t> </a:t>
            </a:r>
            <a:r>
              <a:rPr sz="9430" spc="-178" baseline="-7337" dirty="0">
                <a:solidFill>
                  <a:srgbClr val="13112A"/>
                </a:solidFill>
                <a:latin typeface="Arial"/>
                <a:cs typeface="Arial"/>
              </a:rPr>
              <a:t>•</a:t>
            </a:r>
            <a:endParaRPr sz="9430" baseline="-7337">
              <a:latin typeface="Arial"/>
              <a:cs typeface="Arial"/>
            </a:endParaRPr>
          </a:p>
        </p:txBody>
      </p:sp>
      <p:sp>
        <p:nvSpPr>
          <p:cNvPr id="11" name="object 11"/>
          <p:cNvSpPr txBox="1"/>
          <p:nvPr/>
        </p:nvSpPr>
        <p:spPr>
          <a:xfrm>
            <a:off x="4001065" y="-369204"/>
            <a:ext cx="1929687" cy="1904250"/>
          </a:xfrm>
          <a:prstGeom prst="rect">
            <a:avLst/>
          </a:prstGeom>
        </p:spPr>
        <p:txBody>
          <a:bodyPr vert="horz" wrap="square" lIns="0" tIns="31634" rIns="0" bIns="0" rtlCol="0">
            <a:spAutoFit/>
          </a:bodyPr>
          <a:lstStyle/>
          <a:p>
            <a:pPr marR="12051" algn="r">
              <a:lnSpc>
                <a:spcPts val="7888"/>
              </a:lnSpc>
              <a:spcBef>
                <a:spcPts val="249"/>
              </a:spcBef>
            </a:pPr>
            <a:r>
              <a:rPr sz="6642" dirty="0">
                <a:solidFill>
                  <a:srgbClr val="493F8C"/>
                </a:solidFill>
                <a:latin typeface="Arial"/>
                <a:cs typeface="Arial"/>
              </a:rPr>
              <a:t>•</a:t>
            </a:r>
            <a:endParaRPr sz="6642">
              <a:latin typeface="Arial"/>
              <a:cs typeface="Arial"/>
            </a:endParaRPr>
          </a:p>
          <a:p>
            <a:pPr marR="12051" algn="r">
              <a:lnSpc>
                <a:spcPts val="6749"/>
              </a:lnSpc>
              <a:tabLst>
                <a:tab pos="1664584" algn="l"/>
              </a:tabLst>
            </a:pPr>
            <a:r>
              <a:rPr sz="6880" spc="-119" dirty="0">
                <a:solidFill>
                  <a:srgbClr val="493F8C"/>
                </a:solidFill>
                <a:latin typeface="Times New Roman"/>
                <a:cs typeface="Times New Roman"/>
              </a:rPr>
              <a:t>•</a:t>
            </a:r>
            <a:r>
              <a:rPr sz="6880" dirty="0">
                <a:solidFill>
                  <a:srgbClr val="493F8C"/>
                </a:solidFill>
                <a:latin typeface="Times New Roman"/>
                <a:cs typeface="Times New Roman"/>
              </a:rPr>
              <a:t>	</a:t>
            </a:r>
            <a:r>
              <a:rPr sz="5694" spc="-261" dirty="0">
                <a:solidFill>
                  <a:srgbClr val="382D79"/>
                </a:solidFill>
                <a:latin typeface="Arial"/>
                <a:cs typeface="Arial"/>
              </a:rPr>
              <a:t>•</a:t>
            </a:r>
            <a:endParaRPr sz="5694">
              <a:latin typeface="Arial"/>
              <a:cs typeface="Arial"/>
            </a:endParaRPr>
          </a:p>
        </p:txBody>
      </p:sp>
      <p:sp>
        <p:nvSpPr>
          <p:cNvPr id="12" name="object 12"/>
          <p:cNvSpPr txBox="1"/>
          <p:nvPr/>
        </p:nvSpPr>
        <p:spPr>
          <a:xfrm>
            <a:off x="9604655" y="183210"/>
            <a:ext cx="289227" cy="1017597"/>
          </a:xfrm>
          <a:prstGeom prst="rect">
            <a:avLst/>
          </a:prstGeom>
        </p:spPr>
        <p:txBody>
          <a:bodyPr vert="horz" wrap="square" lIns="0" tIns="31634" rIns="0" bIns="0" rtlCol="0">
            <a:spAutoFit/>
          </a:bodyPr>
          <a:lstStyle/>
          <a:p>
            <a:pPr marL="30128">
              <a:spcBef>
                <a:spcPts val="249"/>
              </a:spcBef>
            </a:pPr>
            <a:r>
              <a:rPr sz="6405" spc="-451" dirty="0">
                <a:solidFill>
                  <a:srgbClr val="493F8C"/>
                </a:solidFill>
                <a:latin typeface="Times New Roman"/>
                <a:cs typeface="Times New Roman"/>
              </a:rPr>
              <a:t>•</a:t>
            </a:r>
            <a:endParaRPr sz="6405">
              <a:latin typeface="Times New Roman"/>
              <a:cs typeface="Times New Roman"/>
            </a:endParaRPr>
          </a:p>
        </p:txBody>
      </p:sp>
      <p:sp>
        <p:nvSpPr>
          <p:cNvPr id="13" name="object 13"/>
          <p:cNvSpPr txBox="1"/>
          <p:nvPr/>
        </p:nvSpPr>
        <p:spPr>
          <a:xfrm>
            <a:off x="12467220" y="98885"/>
            <a:ext cx="1149376" cy="1128636"/>
          </a:xfrm>
          <a:prstGeom prst="rect">
            <a:avLst/>
          </a:prstGeom>
        </p:spPr>
        <p:txBody>
          <a:bodyPr vert="horz" wrap="square" lIns="0" tIns="33141" rIns="0" bIns="0" rtlCol="0">
            <a:spAutoFit/>
          </a:bodyPr>
          <a:lstStyle/>
          <a:p>
            <a:pPr marL="90385">
              <a:spcBef>
                <a:spcPts val="261"/>
              </a:spcBef>
            </a:pPr>
            <a:r>
              <a:rPr sz="6405" spc="-261" dirty="0">
                <a:solidFill>
                  <a:srgbClr val="493F8C"/>
                </a:solidFill>
                <a:latin typeface="Times New Roman"/>
                <a:cs typeface="Times New Roman"/>
              </a:rPr>
              <a:t>•</a:t>
            </a:r>
            <a:r>
              <a:rPr sz="6642" spc="-261" dirty="0">
                <a:solidFill>
                  <a:srgbClr val="382D79"/>
                </a:solidFill>
                <a:latin typeface="Arial"/>
                <a:cs typeface="Arial"/>
              </a:rPr>
              <a:t>•</a:t>
            </a:r>
            <a:r>
              <a:rPr sz="6642" spc="-308" dirty="0">
                <a:solidFill>
                  <a:srgbClr val="382D79"/>
                </a:solidFill>
                <a:latin typeface="Arial"/>
                <a:cs typeface="Arial"/>
              </a:rPr>
              <a:t> </a:t>
            </a:r>
            <a:r>
              <a:rPr sz="10675" spc="-178" baseline="-18518" dirty="0">
                <a:solidFill>
                  <a:srgbClr val="13112A"/>
                </a:solidFill>
                <a:latin typeface="Times New Roman"/>
                <a:cs typeface="Times New Roman"/>
              </a:rPr>
              <a:t>•</a:t>
            </a:r>
            <a:endParaRPr sz="10675" baseline="-18518">
              <a:latin typeface="Times New Roman"/>
              <a:cs typeface="Times New Roman"/>
            </a:endParaRPr>
          </a:p>
        </p:txBody>
      </p:sp>
      <p:sp>
        <p:nvSpPr>
          <p:cNvPr id="14" name="object 14"/>
          <p:cNvSpPr txBox="1"/>
          <p:nvPr/>
        </p:nvSpPr>
        <p:spPr>
          <a:xfrm>
            <a:off x="8689467" y="588154"/>
            <a:ext cx="298265" cy="1054082"/>
          </a:xfrm>
          <a:prstGeom prst="rect">
            <a:avLst/>
          </a:prstGeom>
        </p:spPr>
        <p:txBody>
          <a:bodyPr vert="horz" wrap="square" lIns="0" tIns="31634" rIns="0" bIns="0" rtlCol="0">
            <a:spAutoFit/>
          </a:bodyPr>
          <a:lstStyle/>
          <a:p>
            <a:pPr marL="30128">
              <a:spcBef>
                <a:spcPts val="249"/>
              </a:spcBef>
            </a:pPr>
            <a:r>
              <a:rPr sz="6642" spc="-463" dirty="0">
                <a:solidFill>
                  <a:srgbClr val="493F8C"/>
                </a:solidFill>
                <a:latin typeface="Arial"/>
                <a:cs typeface="Arial"/>
              </a:rPr>
              <a:t>•</a:t>
            </a:r>
            <a:endParaRPr sz="6642">
              <a:latin typeface="Arial"/>
              <a:cs typeface="Arial"/>
            </a:endParaRPr>
          </a:p>
        </p:txBody>
      </p:sp>
      <p:sp>
        <p:nvSpPr>
          <p:cNvPr id="15" name="object 15"/>
          <p:cNvSpPr txBox="1"/>
          <p:nvPr/>
        </p:nvSpPr>
        <p:spPr>
          <a:xfrm>
            <a:off x="14704841" y="-67924"/>
            <a:ext cx="569413" cy="1566833"/>
          </a:xfrm>
          <a:prstGeom prst="rect">
            <a:avLst/>
          </a:prstGeom>
        </p:spPr>
        <p:txBody>
          <a:bodyPr vert="horz" wrap="square" lIns="0" tIns="33141" rIns="0" bIns="0" rtlCol="0">
            <a:spAutoFit/>
          </a:bodyPr>
          <a:lstStyle/>
          <a:p>
            <a:pPr marL="30128">
              <a:spcBef>
                <a:spcPts val="261"/>
              </a:spcBef>
            </a:pPr>
            <a:r>
              <a:rPr sz="9964" spc="-427" dirty="0">
                <a:solidFill>
                  <a:srgbClr val="382D79"/>
                </a:solidFill>
                <a:latin typeface="Times New Roman"/>
                <a:cs typeface="Times New Roman"/>
              </a:rPr>
              <a:t>.,</a:t>
            </a:r>
            <a:endParaRPr sz="9964">
              <a:latin typeface="Times New Roman"/>
              <a:cs typeface="Times New Roman"/>
            </a:endParaRPr>
          </a:p>
        </p:txBody>
      </p:sp>
      <p:sp>
        <p:nvSpPr>
          <p:cNvPr id="16" name="object 16"/>
          <p:cNvSpPr txBox="1"/>
          <p:nvPr/>
        </p:nvSpPr>
        <p:spPr>
          <a:xfrm>
            <a:off x="15766489" y="-342607"/>
            <a:ext cx="314836" cy="1128701"/>
          </a:xfrm>
          <a:prstGeom prst="rect">
            <a:avLst/>
          </a:prstGeom>
        </p:spPr>
        <p:txBody>
          <a:bodyPr vert="horz" wrap="square" lIns="0" tIns="33141" rIns="0" bIns="0" rtlCol="0">
            <a:spAutoFit/>
          </a:bodyPr>
          <a:lstStyle/>
          <a:p>
            <a:pPr marL="30128">
              <a:spcBef>
                <a:spcPts val="261"/>
              </a:spcBef>
            </a:pPr>
            <a:r>
              <a:rPr sz="7117" spc="-498" dirty="0">
                <a:solidFill>
                  <a:srgbClr val="382D79"/>
                </a:solidFill>
                <a:latin typeface="Times New Roman"/>
                <a:cs typeface="Times New Roman"/>
              </a:rPr>
              <a:t>•</a:t>
            </a:r>
            <a:endParaRPr sz="7117">
              <a:latin typeface="Times New Roman"/>
              <a:cs typeface="Times New Roman"/>
            </a:endParaRPr>
          </a:p>
        </p:txBody>
      </p:sp>
      <p:sp>
        <p:nvSpPr>
          <p:cNvPr id="17" name="object 17"/>
          <p:cNvSpPr txBox="1"/>
          <p:nvPr/>
        </p:nvSpPr>
        <p:spPr>
          <a:xfrm>
            <a:off x="15842002" y="348816"/>
            <a:ext cx="421789" cy="1054146"/>
          </a:xfrm>
          <a:prstGeom prst="rect">
            <a:avLst/>
          </a:prstGeom>
        </p:spPr>
        <p:txBody>
          <a:bodyPr vert="horz" wrap="square" lIns="0" tIns="31634" rIns="0" bIns="0" rtlCol="0">
            <a:spAutoFit/>
          </a:bodyPr>
          <a:lstStyle/>
          <a:p>
            <a:pPr marL="90385">
              <a:spcBef>
                <a:spcPts val="249"/>
              </a:spcBef>
            </a:pPr>
            <a:r>
              <a:rPr sz="9964" spc="-2152" baseline="5952" dirty="0">
                <a:solidFill>
                  <a:srgbClr val="382D79"/>
                </a:solidFill>
                <a:latin typeface="Arial"/>
                <a:cs typeface="Arial"/>
              </a:rPr>
              <a:t>•</a:t>
            </a:r>
            <a:r>
              <a:rPr sz="1779" spc="12" dirty="0">
                <a:solidFill>
                  <a:srgbClr val="6495C3"/>
                </a:solidFill>
                <a:latin typeface="Arial"/>
                <a:cs typeface="Arial"/>
              </a:rPr>
              <a:t>I!!</a:t>
            </a:r>
            <a:endParaRPr sz="1779">
              <a:latin typeface="Arial"/>
              <a:cs typeface="Arial"/>
            </a:endParaRPr>
          </a:p>
        </p:txBody>
      </p:sp>
      <p:sp>
        <p:nvSpPr>
          <p:cNvPr id="18" name="object 18"/>
          <p:cNvSpPr txBox="1"/>
          <p:nvPr/>
        </p:nvSpPr>
        <p:spPr>
          <a:xfrm>
            <a:off x="16451991" y="709034"/>
            <a:ext cx="265125" cy="908208"/>
          </a:xfrm>
          <a:prstGeom prst="rect">
            <a:avLst/>
          </a:prstGeom>
        </p:spPr>
        <p:txBody>
          <a:bodyPr vert="horz" wrap="square" lIns="0" tIns="31634" rIns="0" bIns="0" rtlCol="0">
            <a:spAutoFit/>
          </a:bodyPr>
          <a:lstStyle/>
          <a:p>
            <a:pPr marL="30128">
              <a:spcBef>
                <a:spcPts val="249"/>
              </a:spcBef>
            </a:pPr>
            <a:r>
              <a:rPr sz="5694" spc="-391" dirty="0">
                <a:solidFill>
                  <a:srgbClr val="493F8C"/>
                </a:solidFill>
                <a:latin typeface="Times New Roman"/>
                <a:cs typeface="Times New Roman"/>
              </a:rPr>
              <a:t>•</a:t>
            </a:r>
            <a:endParaRPr sz="5694">
              <a:latin typeface="Times New Roman"/>
              <a:cs typeface="Times New Roman"/>
            </a:endParaRPr>
          </a:p>
        </p:txBody>
      </p:sp>
      <p:sp>
        <p:nvSpPr>
          <p:cNvPr id="19" name="object 19"/>
          <p:cNvSpPr txBox="1"/>
          <p:nvPr/>
        </p:nvSpPr>
        <p:spPr>
          <a:xfrm>
            <a:off x="10538223" y="159284"/>
            <a:ext cx="2268624" cy="999387"/>
          </a:xfrm>
          <a:prstGeom prst="rect">
            <a:avLst/>
          </a:prstGeom>
        </p:spPr>
        <p:txBody>
          <a:bodyPr vert="horz" wrap="square" lIns="0" tIns="31634" rIns="0" bIns="0" rtlCol="0">
            <a:spAutoFit/>
          </a:bodyPr>
          <a:lstStyle/>
          <a:p>
            <a:pPr marL="90385">
              <a:spcBef>
                <a:spcPts val="249"/>
              </a:spcBef>
              <a:tabLst>
                <a:tab pos="804423" algn="l"/>
              </a:tabLst>
            </a:pPr>
            <a:r>
              <a:rPr sz="8362" spc="-88" baseline="-20094" dirty="0">
                <a:solidFill>
                  <a:srgbClr val="382D79"/>
                </a:solidFill>
                <a:latin typeface="Arial"/>
                <a:cs typeface="Arial"/>
              </a:rPr>
              <a:t>•</a:t>
            </a:r>
            <a:r>
              <a:rPr sz="8896" spc="-88" baseline="-42222" dirty="0">
                <a:solidFill>
                  <a:srgbClr val="13112A"/>
                </a:solidFill>
                <a:latin typeface="Arial"/>
                <a:cs typeface="Arial"/>
              </a:rPr>
              <a:t>•</a:t>
            </a:r>
            <a:r>
              <a:rPr sz="8896" baseline="-42222" dirty="0">
                <a:solidFill>
                  <a:srgbClr val="13112A"/>
                </a:solidFill>
                <a:latin typeface="Arial"/>
                <a:cs typeface="Arial"/>
              </a:rPr>
              <a:t>	</a:t>
            </a:r>
            <a:r>
              <a:rPr sz="9430" spc="195" baseline="-26205" dirty="0">
                <a:solidFill>
                  <a:srgbClr val="493F8C"/>
                </a:solidFill>
                <a:latin typeface="Arial"/>
                <a:cs typeface="Arial"/>
              </a:rPr>
              <a:t>•</a:t>
            </a:r>
            <a:r>
              <a:rPr sz="9430" spc="-1068" baseline="-26205" dirty="0">
                <a:solidFill>
                  <a:srgbClr val="493F8C"/>
                </a:solidFill>
                <a:latin typeface="Arial"/>
                <a:cs typeface="Arial"/>
              </a:rPr>
              <a:t> </a:t>
            </a:r>
            <a:r>
              <a:rPr sz="5575" dirty="0">
                <a:solidFill>
                  <a:srgbClr val="382D79"/>
                </a:solidFill>
                <a:latin typeface="Times New Roman"/>
                <a:cs typeface="Times New Roman"/>
              </a:rPr>
              <a:t>••</a:t>
            </a:r>
            <a:r>
              <a:rPr sz="5575" spc="-130" dirty="0">
                <a:solidFill>
                  <a:srgbClr val="382D79"/>
                </a:solidFill>
                <a:latin typeface="Times New Roman"/>
                <a:cs typeface="Times New Roman"/>
              </a:rPr>
              <a:t> </a:t>
            </a:r>
            <a:r>
              <a:rPr sz="8896" baseline="-3333" dirty="0">
                <a:solidFill>
                  <a:srgbClr val="493F8C"/>
                </a:solidFill>
                <a:latin typeface="Arial"/>
                <a:cs typeface="Arial"/>
              </a:rPr>
              <a:t>•</a:t>
            </a:r>
            <a:endParaRPr sz="8896" baseline="-3333">
              <a:latin typeface="Arial"/>
              <a:cs typeface="Arial"/>
            </a:endParaRPr>
          </a:p>
        </p:txBody>
      </p:sp>
      <p:sp>
        <p:nvSpPr>
          <p:cNvPr id="20" name="object 20"/>
          <p:cNvSpPr txBox="1"/>
          <p:nvPr/>
        </p:nvSpPr>
        <p:spPr>
          <a:xfrm>
            <a:off x="11798586" y="867633"/>
            <a:ext cx="313329" cy="853386"/>
          </a:xfrm>
          <a:prstGeom prst="rect">
            <a:avLst/>
          </a:prstGeom>
        </p:spPr>
        <p:txBody>
          <a:bodyPr vert="horz" wrap="square" lIns="0" tIns="31634" rIns="0" bIns="0" rtlCol="0">
            <a:spAutoFit/>
          </a:bodyPr>
          <a:lstStyle/>
          <a:p>
            <a:pPr marL="30128">
              <a:spcBef>
                <a:spcPts val="249"/>
              </a:spcBef>
            </a:pPr>
            <a:r>
              <a:rPr sz="5338" spc="119" dirty="0">
                <a:solidFill>
                  <a:srgbClr val="13112A"/>
                </a:solidFill>
                <a:latin typeface="Arial"/>
                <a:cs typeface="Arial"/>
              </a:rPr>
              <a:t>•</a:t>
            </a:r>
            <a:endParaRPr sz="5338">
              <a:latin typeface="Arial"/>
              <a:cs typeface="Arial"/>
            </a:endParaRPr>
          </a:p>
        </p:txBody>
      </p:sp>
      <p:sp>
        <p:nvSpPr>
          <p:cNvPr id="21" name="object 21"/>
          <p:cNvSpPr txBox="1"/>
          <p:nvPr/>
        </p:nvSpPr>
        <p:spPr>
          <a:xfrm>
            <a:off x="15717091" y="495932"/>
            <a:ext cx="326887" cy="908208"/>
          </a:xfrm>
          <a:prstGeom prst="rect">
            <a:avLst/>
          </a:prstGeom>
        </p:spPr>
        <p:txBody>
          <a:bodyPr vert="horz" wrap="square" lIns="0" tIns="31634" rIns="0" bIns="0" rtlCol="0">
            <a:spAutoFit/>
          </a:bodyPr>
          <a:lstStyle/>
          <a:p>
            <a:pPr marL="30128">
              <a:spcBef>
                <a:spcPts val="249"/>
              </a:spcBef>
            </a:pPr>
            <a:r>
              <a:rPr sz="5694" spc="95" dirty="0">
                <a:solidFill>
                  <a:srgbClr val="493F8C"/>
                </a:solidFill>
                <a:latin typeface="Times New Roman"/>
                <a:cs typeface="Times New Roman"/>
              </a:rPr>
              <a:t>•</a:t>
            </a:r>
            <a:endParaRPr sz="5694">
              <a:latin typeface="Times New Roman"/>
              <a:cs typeface="Times New Roman"/>
            </a:endParaRPr>
          </a:p>
        </p:txBody>
      </p:sp>
      <p:sp>
        <p:nvSpPr>
          <p:cNvPr id="22" name="object 22"/>
          <p:cNvSpPr txBox="1"/>
          <p:nvPr/>
        </p:nvSpPr>
        <p:spPr>
          <a:xfrm>
            <a:off x="16603497" y="399836"/>
            <a:ext cx="254578" cy="1183459"/>
          </a:xfrm>
          <a:prstGeom prst="rect">
            <a:avLst/>
          </a:prstGeom>
        </p:spPr>
        <p:txBody>
          <a:bodyPr vert="horz" wrap="square" lIns="0" tIns="33141" rIns="0" bIns="0" rtlCol="0">
            <a:spAutoFit/>
          </a:bodyPr>
          <a:lstStyle/>
          <a:p>
            <a:pPr marL="30128">
              <a:spcBef>
                <a:spcPts val="261"/>
              </a:spcBef>
            </a:pPr>
            <a:r>
              <a:rPr sz="7473" spc="83" dirty="0">
                <a:solidFill>
                  <a:srgbClr val="493F8C"/>
                </a:solidFill>
                <a:latin typeface="Arial"/>
                <a:cs typeface="Arial"/>
              </a:rPr>
              <a:t>'</a:t>
            </a:r>
            <a:endParaRPr sz="7473">
              <a:latin typeface="Arial"/>
              <a:cs typeface="Arial"/>
            </a:endParaRPr>
          </a:p>
        </p:txBody>
      </p:sp>
      <p:sp>
        <p:nvSpPr>
          <p:cNvPr id="23" name="object 23"/>
          <p:cNvSpPr txBox="1"/>
          <p:nvPr/>
        </p:nvSpPr>
        <p:spPr>
          <a:xfrm>
            <a:off x="10264399" y="1002413"/>
            <a:ext cx="1012295" cy="1165185"/>
          </a:xfrm>
          <a:prstGeom prst="rect">
            <a:avLst/>
          </a:prstGeom>
        </p:spPr>
        <p:txBody>
          <a:bodyPr vert="horz" wrap="square" lIns="0" tIns="33141" rIns="0" bIns="0" rtlCol="0">
            <a:spAutoFit/>
          </a:bodyPr>
          <a:lstStyle/>
          <a:p>
            <a:pPr marL="30128">
              <a:spcBef>
                <a:spcPts val="261"/>
              </a:spcBef>
            </a:pPr>
            <a:r>
              <a:rPr sz="9964" spc="195" baseline="-3968" dirty="0">
                <a:solidFill>
                  <a:srgbClr val="493F8C"/>
                </a:solidFill>
                <a:latin typeface="Arial"/>
                <a:cs typeface="Arial"/>
              </a:rPr>
              <a:t>•</a:t>
            </a:r>
            <a:r>
              <a:rPr sz="9964" spc="641" baseline="-3968" dirty="0">
                <a:solidFill>
                  <a:srgbClr val="493F8C"/>
                </a:solidFill>
                <a:latin typeface="Arial"/>
                <a:cs typeface="Arial"/>
              </a:rPr>
              <a:t> </a:t>
            </a:r>
            <a:r>
              <a:rPr sz="7354" spc="36" dirty="0">
                <a:solidFill>
                  <a:srgbClr val="493F8C"/>
                </a:solidFill>
                <a:latin typeface="Times New Roman"/>
                <a:cs typeface="Times New Roman"/>
              </a:rPr>
              <a:t>•</a:t>
            </a:r>
            <a:endParaRPr sz="7354">
              <a:latin typeface="Times New Roman"/>
              <a:cs typeface="Times New Roman"/>
            </a:endParaRPr>
          </a:p>
        </p:txBody>
      </p:sp>
      <p:sp>
        <p:nvSpPr>
          <p:cNvPr id="25" name="object 25"/>
          <p:cNvSpPr txBox="1"/>
          <p:nvPr/>
        </p:nvSpPr>
        <p:spPr>
          <a:xfrm>
            <a:off x="16739506" y="935930"/>
            <a:ext cx="209388" cy="981114"/>
          </a:xfrm>
          <a:prstGeom prst="rect">
            <a:avLst/>
          </a:prstGeom>
        </p:spPr>
        <p:txBody>
          <a:bodyPr vert="horz" wrap="square" lIns="0" tIns="31634" rIns="0" bIns="0" rtlCol="0">
            <a:spAutoFit/>
          </a:bodyPr>
          <a:lstStyle/>
          <a:p>
            <a:pPr marL="30128">
              <a:spcBef>
                <a:spcPts val="249"/>
              </a:spcBef>
            </a:pPr>
            <a:r>
              <a:rPr sz="6168" spc="-996" dirty="0">
                <a:solidFill>
                  <a:srgbClr val="1D1A50"/>
                </a:solidFill>
                <a:latin typeface="Arial"/>
                <a:cs typeface="Arial"/>
              </a:rPr>
              <a:t>•</a:t>
            </a:r>
            <a:endParaRPr sz="6168">
              <a:latin typeface="Arial"/>
              <a:cs typeface="Arial"/>
            </a:endParaRPr>
          </a:p>
        </p:txBody>
      </p:sp>
      <p:sp>
        <p:nvSpPr>
          <p:cNvPr id="26" name="object 26"/>
          <p:cNvSpPr txBox="1"/>
          <p:nvPr/>
        </p:nvSpPr>
        <p:spPr>
          <a:xfrm>
            <a:off x="11179619" y="1811089"/>
            <a:ext cx="221439" cy="1054082"/>
          </a:xfrm>
          <a:prstGeom prst="rect">
            <a:avLst/>
          </a:prstGeom>
        </p:spPr>
        <p:txBody>
          <a:bodyPr vert="horz" wrap="square" lIns="0" tIns="31634" rIns="0" bIns="0" rtlCol="0">
            <a:spAutoFit/>
          </a:bodyPr>
          <a:lstStyle/>
          <a:p>
            <a:pPr marL="30128">
              <a:spcBef>
                <a:spcPts val="249"/>
              </a:spcBef>
            </a:pPr>
            <a:r>
              <a:rPr sz="6642" spc="-1068" dirty="0">
                <a:solidFill>
                  <a:srgbClr val="493F8C"/>
                </a:solidFill>
                <a:latin typeface="Arial"/>
                <a:cs typeface="Arial"/>
              </a:rPr>
              <a:t>•</a:t>
            </a:r>
            <a:endParaRPr sz="6642">
              <a:latin typeface="Arial"/>
              <a:cs typeface="Arial"/>
            </a:endParaRPr>
          </a:p>
        </p:txBody>
      </p:sp>
      <p:sp>
        <p:nvSpPr>
          <p:cNvPr id="27" name="object 27"/>
          <p:cNvSpPr txBox="1"/>
          <p:nvPr/>
        </p:nvSpPr>
        <p:spPr>
          <a:xfrm>
            <a:off x="12591126" y="514064"/>
            <a:ext cx="2426796" cy="1769060"/>
          </a:xfrm>
          <a:prstGeom prst="rect">
            <a:avLst/>
          </a:prstGeom>
        </p:spPr>
        <p:txBody>
          <a:bodyPr vert="horz" wrap="square" lIns="0" tIns="370572" rIns="0" bIns="0" rtlCol="0">
            <a:spAutoFit/>
          </a:bodyPr>
          <a:lstStyle/>
          <a:p>
            <a:pPr marL="448910">
              <a:lnSpc>
                <a:spcPts val="2870"/>
              </a:lnSpc>
              <a:spcBef>
                <a:spcPts val="2918"/>
              </a:spcBef>
            </a:pPr>
            <a:r>
              <a:rPr sz="6405" spc="237" dirty="0">
                <a:solidFill>
                  <a:srgbClr val="493F8C"/>
                </a:solidFill>
                <a:latin typeface="Times New Roman"/>
                <a:cs typeface="Times New Roman"/>
              </a:rPr>
              <a:t>•</a:t>
            </a:r>
            <a:r>
              <a:rPr sz="6998" spc="237" dirty="0">
                <a:solidFill>
                  <a:srgbClr val="382D79"/>
                </a:solidFill>
                <a:latin typeface="Arial"/>
                <a:cs typeface="Arial"/>
              </a:rPr>
              <a:t>•</a:t>
            </a:r>
            <a:endParaRPr sz="6998">
              <a:latin typeface="Arial"/>
              <a:cs typeface="Arial"/>
            </a:endParaRPr>
          </a:p>
          <a:p>
            <a:pPr marL="90385">
              <a:lnSpc>
                <a:spcPts val="7283"/>
              </a:lnSpc>
              <a:tabLst>
                <a:tab pos="1104199" algn="l"/>
              </a:tabLst>
            </a:pPr>
            <a:r>
              <a:rPr sz="13344" spc="36" baseline="-33333" dirty="0">
                <a:solidFill>
                  <a:srgbClr val="382D79"/>
                </a:solidFill>
                <a:latin typeface="Times New Roman"/>
                <a:cs typeface="Times New Roman"/>
              </a:rPr>
              <a:t>t</a:t>
            </a:r>
            <a:r>
              <a:rPr sz="13344" baseline="-33333" dirty="0">
                <a:solidFill>
                  <a:srgbClr val="382D79"/>
                </a:solidFill>
                <a:latin typeface="Times New Roman"/>
                <a:cs typeface="Times New Roman"/>
              </a:rPr>
              <a:t>	</a:t>
            </a:r>
            <a:r>
              <a:rPr sz="6049" spc="-2349" dirty="0">
                <a:solidFill>
                  <a:srgbClr val="493F8C"/>
                </a:solidFill>
                <a:latin typeface="Times New Roman"/>
                <a:cs typeface="Times New Roman"/>
              </a:rPr>
              <a:t>•</a:t>
            </a:r>
            <a:r>
              <a:rPr sz="16013" spc="-674" baseline="-15432" dirty="0">
                <a:solidFill>
                  <a:srgbClr val="493F8C"/>
                </a:solidFill>
                <a:latin typeface="Times New Roman"/>
                <a:cs typeface="Times New Roman"/>
              </a:rPr>
              <a:t>.</a:t>
            </a:r>
            <a:r>
              <a:rPr sz="16013" spc="-1404" baseline="-15432" dirty="0">
                <a:solidFill>
                  <a:srgbClr val="493F8C"/>
                </a:solidFill>
                <a:latin typeface="Times New Roman"/>
                <a:cs typeface="Times New Roman"/>
              </a:rPr>
              <a:t>,</a:t>
            </a:r>
            <a:r>
              <a:rPr sz="6642" spc="-474" dirty="0">
                <a:solidFill>
                  <a:srgbClr val="493F8C"/>
                </a:solidFill>
                <a:latin typeface="Arial"/>
                <a:cs typeface="Arial"/>
              </a:rPr>
              <a:t>•</a:t>
            </a:r>
            <a:r>
              <a:rPr sz="6642" spc="-142" dirty="0">
                <a:solidFill>
                  <a:srgbClr val="493F8C"/>
                </a:solidFill>
                <a:latin typeface="Arial"/>
                <a:cs typeface="Arial"/>
              </a:rPr>
              <a:t>•</a:t>
            </a:r>
            <a:r>
              <a:rPr sz="5694" spc="-451" dirty="0">
                <a:solidFill>
                  <a:srgbClr val="13112A"/>
                </a:solidFill>
                <a:latin typeface="Times New Roman"/>
                <a:cs typeface="Times New Roman"/>
              </a:rPr>
              <a:t>•</a:t>
            </a:r>
            <a:endParaRPr sz="5694">
              <a:latin typeface="Times New Roman"/>
              <a:cs typeface="Times New Roman"/>
            </a:endParaRPr>
          </a:p>
        </p:txBody>
      </p:sp>
      <p:sp>
        <p:nvSpPr>
          <p:cNvPr id="28" name="object 28"/>
          <p:cNvSpPr txBox="1"/>
          <p:nvPr/>
        </p:nvSpPr>
        <p:spPr>
          <a:xfrm>
            <a:off x="17452039" y="987908"/>
            <a:ext cx="714029" cy="1686242"/>
          </a:xfrm>
          <a:prstGeom prst="rect">
            <a:avLst/>
          </a:prstGeom>
        </p:spPr>
        <p:txBody>
          <a:bodyPr vert="horz" wrap="square" lIns="0" tIns="31634" rIns="0" bIns="0" rtlCol="0">
            <a:spAutoFit/>
          </a:bodyPr>
          <a:lstStyle/>
          <a:p>
            <a:pPr marR="12051" algn="r">
              <a:lnSpc>
                <a:spcPts val="5907"/>
              </a:lnSpc>
              <a:spcBef>
                <a:spcPts val="249"/>
              </a:spcBef>
            </a:pPr>
            <a:r>
              <a:rPr sz="5931" spc="-961" dirty="0">
                <a:solidFill>
                  <a:srgbClr val="493F8C"/>
                </a:solidFill>
                <a:latin typeface="Arial"/>
                <a:cs typeface="Arial"/>
              </a:rPr>
              <a:t>•</a:t>
            </a:r>
            <a:endParaRPr sz="5931">
              <a:latin typeface="Arial"/>
              <a:cs typeface="Arial"/>
            </a:endParaRPr>
          </a:p>
          <a:p>
            <a:pPr marL="30128">
              <a:lnSpc>
                <a:spcPts val="7046"/>
              </a:lnSpc>
            </a:pPr>
            <a:r>
              <a:rPr sz="6880" spc="-1103" dirty="0">
                <a:solidFill>
                  <a:srgbClr val="493F8C"/>
                </a:solidFill>
                <a:latin typeface="Times New Roman"/>
                <a:cs typeface="Times New Roman"/>
              </a:rPr>
              <a:t>•</a:t>
            </a:r>
            <a:endParaRPr sz="6880">
              <a:latin typeface="Times New Roman"/>
              <a:cs typeface="Times New Roman"/>
            </a:endParaRPr>
          </a:p>
        </p:txBody>
      </p:sp>
      <p:sp>
        <p:nvSpPr>
          <p:cNvPr id="30" name="object 30"/>
          <p:cNvSpPr txBox="1"/>
          <p:nvPr/>
        </p:nvSpPr>
        <p:spPr>
          <a:xfrm>
            <a:off x="14905863" y="2072188"/>
            <a:ext cx="221439" cy="1054082"/>
          </a:xfrm>
          <a:prstGeom prst="rect">
            <a:avLst/>
          </a:prstGeom>
        </p:spPr>
        <p:txBody>
          <a:bodyPr vert="horz" wrap="square" lIns="0" tIns="31634" rIns="0" bIns="0" rtlCol="0">
            <a:spAutoFit/>
          </a:bodyPr>
          <a:lstStyle/>
          <a:p>
            <a:pPr marL="30128">
              <a:spcBef>
                <a:spcPts val="249"/>
              </a:spcBef>
            </a:pPr>
            <a:r>
              <a:rPr sz="6642" spc="-1068" dirty="0">
                <a:solidFill>
                  <a:srgbClr val="13112A"/>
                </a:solidFill>
                <a:latin typeface="Arial"/>
                <a:cs typeface="Arial"/>
              </a:rPr>
              <a:t>•</a:t>
            </a:r>
            <a:endParaRPr sz="6642">
              <a:latin typeface="Arial"/>
              <a:cs typeface="Arial"/>
            </a:endParaRPr>
          </a:p>
        </p:txBody>
      </p:sp>
      <p:sp>
        <p:nvSpPr>
          <p:cNvPr id="31" name="object 31"/>
          <p:cNvSpPr txBox="1"/>
          <p:nvPr/>
        </p:nvSpPr>
        <p:spPr>
          <a:xfrm>
            <a:off x="16366158" y="1611640"/>
            <a:ext cx="498615" cy="1165185"/>
          </a:xfrm>
          <a:prstGeom prst="rect">
            <a:avLst/>
          </a:prstGeom>
        </p:spPr>
        <p:txBody>
          <a:bodyPr vert="horz" wrap="square" lIns="0" tIns="33141" rIns="0" bIns="0" rtlCol="0">
            <a:spAutoFit/>
          </a:bodyPr>
          <a:lstStyle/>
          <a:p>
            <a:pPr marL="90385">
              <a:spcBef>
                <a:spcPts val="261"/>
              </a:spcBef>
            </a:pPr>
            <a:r>
              <a:rPr sz="7354" spc="-1281" dirty="0">
                <a:solidFill>
                  <a:srgbClr val="493F8C"/>
                </a:solidFill>
                <a:latin typeface="Arial"/>
                <a:cs typeface="Arial"/>
              </a:rPr>
              <a:t>•</a:t>
            </a:r>
            <a:r>
              <a:rPr sz="9964" spc="-1922" baseline="-13888" dirty="0">
                <a:solidFill>
                  <a:srgbClr val="493F8C"/>
                </a:solidFill>
                <a:latin typeface="Arial"/>
                <a:cs typeface="Arial"/>
              </a:rPr>
              <a:t>•</a:t>
            </a:r>
            <a:endParaRPr sz="9964" baseline="-13888">
              <a:latin typeface="Arial"/>
              <a:cs typeface="Arial"/>
            </a:endParaRPr>
          </a:p>
        </p:txBody>
      </p:sp>
      <p:sp>
        <p:nvSpPr>
          <p:cNvPr id="32" name="object 32"/>
          <p:cNvSpPr txBox="1"/>
          <p:nvPr/>
        </p:nvSpPr>
        <p:spPr>
          <a:xfrm>
            <a:off x="10482307" y="3355915"/>
            <a:ext cx="221439" cy="1054082"/>
          </a:xfrm>
          <a:prstGeom prst="rect">
            <a:avLst/>
          </a:prstGeom>
        </p:spPr>
        <p:txBody>
          <a:bodyPr vert="horz" wrap="square" lIns="0" tIns="31634" rIns="0" bIns="0" rtlCol="0">
            <a:spAutoFit/>
          </a:bodyPr>
          <a:lstStyle/>
          <a:p>
            <a:pPr marL="30128">
              <a:spcBef>
                <a:spcPts val="249"/>
              </a:spcBef>
            </a:pPr>
            <a:r>
              <a:rPr sz="6642" spc="-1068" dirty="0">
                <a:solidFill>
                  <a:srgbClr val="5272AF"/>
                </a:solidFill>
                <a:latin typeface="Arial"/>
                <a:cs typeface="Arial"/>
              </a:rPr>
              <a:t>•</a:t>
            </a:r>
            <a:endParaRPr sz="6642">
              <a:latin typeface="Arial"/>
              <a:cs typeface="Arial"/>
            </a:endParaRPr>
          </a:p>
        </p:txBody>
      </p:sp>
      <p:sp>
        <p:nvSpPr>
          <p:cNvPr id="33" name="object 33"/>
          <p:cNvSpPr txBox="1"/>
          <p:nvPr/>
        </p:nvSpPr>
        <p:spPr>
          <a:xfrm>
            <a:off x="13747583" y="2803502"/>
            <a:ext cx="227465" cy="1090694"/>
          </a:xfrm>
          <a:prstGeom prst="rect">
            <a:avLst/>
          </a:prstGeom>
        </p:spPr>
        <p:txBody>
          <a:bodyPr vert="horz" wrap="square" lIns="0" tIns="31634" rIns="0" bIns="0" rtlCol="0">
            <a:spAutoFit/>
          </a:bodyPr>
          <a:lstStyle/>
          <a:p>
            <a:pPr marL="30128">
              <a:spcBef>
                <a:spcPts val="249"/>
              </a:spcBef>
            </a:pPr>
            <a:r>
              <a:rPr sz="6880" spc="-1103" dirty="0">
                <a:solidFill>
                  <a:srgbClr val="493F8C"/>
                </a:solidFill>
                <a:latin typeface="Times New Roman"/>
                <a:cs typeface="Times New Roman"/>
              </a:rPr>
              <a:t>•</a:t>
            </a:r>
            <a:endParaRPr sz="6880">
              <a:latin typeface="Times New Roman"/>
              <a:cs typeface="Times New Roman"/>
            </a:endParaRPr>
          </a:p>
        </p:txBody>
      </p:sp>
      <p:sp>
        <p:nvSpPr>
          <p:cNvPr id="34" name="object 34"/>
          <p:cNvSpPr txBox="1"/>
          <p:nvPr/>
        </p:nvSpPr>
        <p:spPr>
          <a:xfrm>
            <a:off x="16535153" y="2533945"/>
            <a:ext cx="231984" cy="1128701"/>
          </a:xfrm>
          <a:prstGeom prst="rect">
            <a:avLst/>
          </a:prstGeom>
        </p:spPr>
        <p:txBody>
          <a:bodyPr vert="horz" wrap="square" lIns="0" tIns="33141" rIns="0" bIns="0" rtlCol="0">
            <a:spAutoFit/>
          </a:bodyPr>
          <a:lstStyle/>
          <a:p>
            <a:pPr marL="30128">
              <a:spcBef>
                <a:spcPts val="261"/>
              </a:spcBef>
            </a:pPr>
            <a:r>
              <a:rPr sz="7117" spc="-1148" dirty="0">
                <a:solidFill>
                  <a:srgbClr val="493F8C"/>
                </a:solidFill>
                <a:latin typeface="Times New Roman"/>
                <a:cs typeface="Times New Roman"/>
              </a:rPr>
              <a:t>•</a:t>
            </a:r>
            <a:endParaRPr sz="7117">
              <a:latin typeface="Times New Roman"/>
              <a:cs typeface="Times New Roman"/>
            </a:endParaRPr>
          </a:p>
        </p:txBody>
      </p:sp>
      <p:sp>
        <p:nvSpPr>
          <p:cNvPr id="35" name="object 35"/>
          <p:cNvSpPr txBox="1"/>
          <p:nvPr/>
        </p:nvSpPr>
        <p:spPr>
          <a:xfrm>
            <a:off x="15365879" y="2900809"/>
            <a:ext cx="212401" cy="999452"/>
          </a:xfrm>
          <a:prstGeom prst="rect">
            <a:avLst/>
          </a:prstGeom>
        </p:spPr>
        <p:txBody>
          <a:bodyPr vert="horz" wrap="square" lIns="0" tIns="31634" rIns="0" bIns="0" rtlCol="0">
            <a:spAutoFit/>
          </a:bodyPr>
          <a:lstStyle/>
          <a:p>
            <a:pPr marL="30128">
              <a:spcBef>
                <a:spcPts val="249"/>
              </a:spcBef>
            </a:pPr>
            <a:r>
              <a:rPr sz="6287" spc="-1008" dirty="0">
                <a:solidFill>
                  <a:srgbClr val="493F8C"/>
                </a:solidFill>
                <a:latin typeface="Arial"/>
                <a:cs typeface="Arial"/>
              </a:rPr>
              <a:t>•</a:t>
            </a:r>
            <a:endParaRPr sz="6287">
              <a:latin typeface="Arial"/>
              <a:cs typeface="Arial"/>
            </a:endParaRPr>
          </a:p>
        </p:txBody>
      </p:sp>
      <p:sp>
        <p:nvSpPr>
          <p:cNvPr id="36" name="object 36"/>
          <p:cNvSpPr txBox="1"/>
          <p:nvPr/>
        </p:nvSpPr>
        <p:spPr>
          <a:xfrm>
            <a:off x="12732819" y="4162462"/>
            <a:ext cx="209388" cy="981114"/>
          </a:xfrm>
          <a:prstGeom prst="rect">
            <a:avLst/>
          </a:prstGeom>
        </p:spPr>
        <p:txBody>
          <a:bodyPr vert="horz" wrap="square" lIns="0" tIns="31634" rIns="0" bIns="0" rtlCol="0">
            <a:spAutoFit/>
          </a:bodyPr>
          <a:lstStyle/>
          <a:p>
            <a:pPr marL="30128">
              <a:spcBef>
                <a:spcPts val="249"/>
              </a:spcBef>
            </a:pPr>
            <a:r>
              <a:rPr sz="6168" spc="-996" dirty="0">
                <a:solidFill>
                  <a:srgbClr val="493F8C"/>
                </a:solidFill>
                <a:latin typeface="Arial"/>
                <a:cs typeface="Arial"/>
              </a:rPr>
              <a:t>•</a:t>
            </a:r>
            <a:endParaRPr sz="6168">
              <a:latin typeface="Arial"/>
              <a:cs typeface="Arial"/>
            </a:endParaRPr>
          </a:p>
        </p:txBody>
      </p:sp>
      <p:sp>
        <p:nvSpPr>
          <p:cNvPr id="37" name="object 37"/>
          <p:cNvSpPr txBox="1"/>
          <p:nvPr/>
        </p:nvSpPr>
        <p:spPr>
          <a:xfrm>
            <a:off x="7081618" y="5261247"/>
            <a:ext cx="158171" cy="652562"/>
          </a:xfrm>
          <a:prstGeom prst="rect">
            <a:avLst/>
          </a:prstGeom>
        </p:spPr>
        <p:txBody>
          <a:bodyPr vert="horz" wrap="square" lIns="0" tIns="31634" rIns="0" bIns="0" rtlCol="0">
            <a:spAutoFit/>
          </a:bodyPr>
          <a:lstStyle/>
          <a:p>
            <a:pPr marL="30128">
              <a:spcBef>
                <a:spcPts val="249"/>
              </a:spcBef>
            </a:pPr>
            <a:r>
              <a:rPr sz="4033" spc="-652" dirty="0">
                <a:solidFill>
                  <a:srgbClr val="5272AF"/>
                </a:solidFill>
                <a:latin typeface="Arial"/>
                <a:cs typeface="Arial"/>
              </a:rPr>
              <a:t>•</a:t>
            </a:r>
            <a:endParaRPr sz="4033">
              <a:latin typeface="Arial"/>
              <a:cs typeface="Arial"/>
            </a:endParaRPr>
          </a:p>
        </p:txBody>
      </p:sp>
      <p:sp>
        <p:nvSpPr>
          <p:cNvPr id="38" name="object 38"/>
          <p:cNvSpPr txBox="1"/>
          <p:nvPr/>
        </p:nvSpPr>
        <p:spPr>
          <a:xfrm>
            <a:off x="11831157" y="4585539"/>
            <a:ext cx="323874" cy="1128701"/>
          </a:xfrm>
          <a:prstGeom prst="rect">
            <a:avLst/>
          </a:prstGeom>
        </p:spPr>
        <p:txBody>
          <a:bodyPr vert="horz" wrap="square" lIns="0" tIns="33141" rIns="0" bIns="0" rtlCol="0">
            <a:spAutoFit/>
          </a:bodyPr>
          <a:lstStyle/>
          <a:p>
            <a:pPr marL="30128">
              <a:spcBef>
                <a:spcPts val="261"/>
              </a:spcBef>
            </a:pPr>
            <a:r>
              <a:rPr sz="7117" spc="-2277" dirty="0">
                <a:solidFill>
                  <a:srgbClr val="493F8C"/>
                </a:solidFill>
                <a:latin typeface="Times New Roman"/>
                <a:cs typeface="Times New Roman"/>
              </a:rPr>
              <a:t>•</a:t>
            </a:r>
            <a:endParaRPr sz="7117">
              <a:latin typeface="Times New Roman"/>
              <a:cs typeface="Times New Roman"/>
            </a:endParaRPr>
          </a:p>
        </p:txBody>
      </p:sp>
      <p:sp>
        <p:nvSpPr>
          <p:cNvPr id="39" name="object 39"/>
          <p:cNvSpPr txBox="1"/>
          <p:nvPr/>
        </p:nvSpPr>
        <p:spPr>
          <a:xfrm>
            <a:off x="11860369" y="3571367"/>
            <a:ext cx="1293990" cy="2737812"/>
          </a:xfrm>
          <a:prstGeom prst="rect">
            <a:avLst/>
          </a:prstGeom>
        </p:spPr>
        <p:txBody>
          <a:bodyPr vert="horz" wrap="square" lIns="0" tIns="31634" rIns="0" bIns="0" rtlCol="0">
            <a:spAutoFit/>
          </a:bodyPr>
          <a:lstStyle/>
          <a:p>
            <a:pPr marL="188301" algn="ctr">
              <a:lnSpc>
                <a:spcPts val="4422"/>
              </a:lnSpc>
              <a:spcBef>
                <a:spcPts val="249"/>
              </a:spcBef>
            </a:pPr>
            <a:r>
              <a:rPr sz="6880" spc="-1103" dirty="0">
                <a:solidFill>
                  <a:srgbClr val="493F8C"/>
                </a:solidFill>
                <a:latin typeface="Arial"/>
                <a:cs typeface="Arial"/>
              </a:rPr>
              <a:t>•</a:t>
            </a:r>
            <a:endParaRPr sz="6880">
              <a:latin typeface="Arial"/>
              <a:cs typeface="Arial"/>
            </a:endParaRPr>
          </a:p>
          <a:p>
            <a:pPr marL="30128">
              <a:lnSpc>
                <a:spcPts val="16665"/>
              </a:lnSpc>
            </a:pPr>
            <a:r>
              <a:rPr sz="17081" spc="1162" dirty="0">
                <a:solidFill>
                  <a:srgbClr val="493F8C"/>
                </a:solidFill>
                <a:latin typeface="Times New Roman"/>
                <a:cs typeface="Times New Roman"/>
              </a:rPr>
              <a:t>·</a:t>
            </a:r>
            <a:endParaRPr sz="17081">
              <a:latin typeface="Times New Roman"/>
              <a:cs typeface="Times New Roman"/>
            </a:endParaRPr>
          </a:p>
        </p:txBody>
      </p:sp>
      <p:sp>
        <p:nvSpPr>
          <p:cNvPr id="40" name="object 40"/>
          <p:cNvSpPr txBox="1"/>
          <p:nvPr/>
        </p:nvSpPr>
        <p:spPr>
          <a:xfrm>
            <a:off x="13901142" y="4695537"/>
            <a:ext cx="158171" cy="652562"/>
          </a:xfrm>
          <a:prstGeom prst="rect">
            <a:avLst/>
          </a:prstGeom>
        </p:spPr>
        <p:txBody>
          <a:bodyPr vert="horz" wrap="square" lIns="0" tIns="31634" rIns="0" bIns="0" rtlCol="0">
            <a:spAutoFit/>
          </a:bodyPr>
          <a:lstStyle/>
          <a:p>
            <a:pPr marL="30128">
              <a:spcBef>
                <a:spcPts val="249"/>
              </a:spcBef>
            </a:pPr>
            <a:r>
              <a:rPr sz="4033" spc="-652" dirty="0">
                <a:solidFill>
                  <a:srgbClr val="5272AF"/>
                </a:solidFill>
                <a:latin typeface="Times New Roman"/>
                <a:cs typeface="Times New Roman"/>
              </a:rPr>
              <a:t>•</a:t>
            </a:r>
            <a:endParaRPr sz="4033">
              <a:latin typeface="Times New Roman"/>
              <a:cs typeface="Times New Roman"/>
            </a:endParaRPr>
          </a:p>
        </p:txBody>
      </p:sp>
      <p:sp>
        <p:nvSpPr>
          <p:cNvPr id="41" name="object 41"/>
          <p:cNvSpPr txBox="1"/>
          <p:nvPr/>
        </p:nvSpPr>
        <p:spPr>
          <a:xfrm>
            <a:off x="9061066" y="5498774"/>
            <a:ext cx="167209" cy="707384"/>
          </a:xfrm>
          <a:prstGeom prst="rect">
            <a:avLst/>
          </a:prstGeom>
        </p:spPr>
        <p:txBody>
          <a:bodyPr vert="horz" wrap="square" lIns="0" tIns="31634" rIns="0" bIns="0" rtlCol="0">
            <a:spAutoFit/>
          </a:bodyPr>
          <a:lstStyle/>
          <a:p>
            <a:pPr marL="30128">
              <a:spcBef>
                <a:spcPts val="249"/>
              </a:spcBef>
            </a:pPr>
            <a:r>
              <a:rPr sz="4389" spc="-712" dirty="0">
                <a:solidFill>
                  <a:srgbClr val="5272AF"/>
                </a:solidFill>
                <a:latin typeface="Times New Roman"/>
                <a:cs typeface="Times New Roman"/>
              </a:rPr>
              <a:t>•</a:t>
            </a:r>
            <a:endParaRPr sz="4389">
              <a:latin typeface="Times New Roman"/>
              <a:cs typeface="Times New Roman"/>
            </a:endParaRPr>
          </a:p>
        </p:txBody>
      </p:sp>
      <p:sp>
        <p:nvSpPr>
          <p:cNvPr id="42" name="object 42"/>
          <p:cNvSpPr txBox="1"/>
          <p:nvPr/>
        </p:nvSpPr>
        <p:spPr>
          <a:xfrm>
            <a:off x="11136637" y="5309601"/>
            <a:ext cx="1245785" cy="725531"/>
          </a:xfrm>
          <a:prstGeom prst="rect">
            <a:avLst/>
          </a:prstGeom>
        </p:spPr>
        <p:txBody>
          <a:bodyPr vert="horz" wrap="square" lIns="0" tIns="31634" rIns="0" bIns="0" rtlCol="0">
            <a:spAutoFit/>
          </a:bodyPr>
          <a:lstStyle/>
          <a:p>
            <a:pPr marL="90385">
              <a:spcBef>
                <a:spcPts val="249"/>
              </a:spcBef>
            </a:pPr>
            <a:r>
              <a:rPr sz="4507" dirty="0">
                <a:solidFill>
                  <a:srgbClr val="5272AF"/>
                </a:solidFill>
                <a:latin typeface="Arial"/>
                <a:cs typeface="Arial"/>
              </a:rPr>
              <a:t>••</a:t>
            </a:r>
            <a:r>
              <a:rPr sz="4507" spc="36" dirty="0">
                <a:solidFill>
                  <a:srgbClr val="5272AF"/>
                </a:solidFill>
                <a:latin typeface="Arial"/>
                <a:cs typeface="Arial"/>
              </a:rPr>
              <a:t> </a:t>
            </a:r>
            <a:r>
              <a:rPr sz="6405" spc="3414" baseline="-6172" dirty="0">
                <a:solidFill>
                  <a:srgbClr val="5272AF"/>
                </a:solidFill>
                <a:latin typeface="Arial"/>
                <a:cs typeface="Arial"/>
              </a:rPr>
              <a:t>•</a:t>
            </a:r>
            <a:endParaRPr sz="6405" baseline="-6172">
              <a:latin typeface="Arial"/>
              <a:cs typeface="Arial"/>
            </a:endParaRPr>
          </a:p>
        </p:txBody>
      </p:sp>
      <p:sp>
        <p:nvSpPr>
          <p:cNvPr id="43" name="object 43"/>
          <p:cNvSpPr txBox="1"/>
          <p:nvPr/>
        </p:nvSpPr>
        <p:spPr>
          <a:xfrm>
            <a:off x="15623653" y="4760812"/>
            <a:ext cx="528743" cy="652562"/>
          </a:xfrm>
          <a:prstGeom prst="rect">
            <a:avLst/>
          </a:prstGeom>
        </p:spPr>
        <p:txBody>
          <a:bodyPr vert="horz" wrap="square" lIns="0" tIns="31634" rIns="0" bIns="0" rtlCol="0">
            <a:spAutoFit/>
          </a:bodyPr>
          <a:lstStyle/>
          <a:p>
            <a:pPr marL="30128">
              <a:spcBef>
                <a:spcPts val="249"/>
              </a:spcBef>
            </a:pPr>
            <a:r>
              <a:rPr sz="4033" spc="2266" dirty="0">
                <a:solidFill>
                  <a:srgbClr val="5272AF"/>
                </a:solidFill>
                <a:latin typeface="Arial"/>
                <a:cs typeface="Arial"/>
              </a:rPr>
              <a:t>•</a:t>
            </a:r>
            <a:endParaRPr sz="4033">
              <a:latin typeface="Arial"/>
              <a:cs typeface="Arial"/>
            </a:endParaRPr>
          </a:p>
        </p:txBody>
      </p:sp>
      <p:sp>
        <p:nvSpPr>
          <p:cNvPr id="44" name="object 44"/>
          <p:cNvSpPr txBox="1"/>
          <p:nvPr/>
        </p:nvSpPr>
        <p:spPr>
          <a:xfrm>
            <a:off x="16455219" y="4726968"/>
            <a:ext cx="1875456" cy="1455731"/>
          </a:xfrm>
          <a:prstGeom prst="rect">
            <a:avLst/>
          </a:prstGeom>
        </p:spPr>
        <p:txBody>
          <a:bodyPr vert="horz" wrap="square" lIns="0" tIns="31634" rIns="0" bIns="0" rtlCol="0">
            <a:spAutoFit/>
          </a:bodyPr>
          <a:lstStyle/>
          <a:p>
            <a:pPr marL="90385">
              <a:spcBef>
                <a:spcPts val="249"/>
              </a:spcBef>
            </a:pPr>
            <a:r>
              <a:rPr sz="6405" spc="1884" baseline="30864" dirty="0">
                <a:solidFill>
                  <a:srgbClr val="5272AF"/>
                </a:solidFill>
                <a:latin typeface="Arial"/>
                <a:cs typeface="Arial"/>
              </a:rPr>
              <a:t>•</a:t>
            </a:r>
            <a:r>
              <a:rPr sz="7473" spc="1884" baseline="5291" dirty="0">
                <a:solidFill>
                  <a:srgbClr val="5272AF"/>
                </a:solidFill>
                <a:latin typeface="Times New Roman"/>
                <a:cs typeface="Times New Roman"/>
              </a:rPr>
              <a:t>•</a:t>
            </a:r>
            <a:r>
              <a:rPr sz="4270" spc="1257" dirty="0">
                <a:solidFill>
                  <a:srgbClr val="5272AF"/>
                </a:solidFill>
                <a:latin typeface="Arial"/>
                <a:cs typeface="Arial"/>
              </a:rPr>
              <a:t>•</a:t>
            </a:r>
            <a:r>
              <a:rPr sz="4270" spc="-297" dirty="0">
                <a:solidFill>
                  <a:srgbClr val="5272AF"/>
                </a:solidFill>
                <a:latin typeface="Arial"/>
                <a:cs typeface="Arial"/>
              </a:rPr>
              <a:t> </a:t>
            </a:r>
            <a:r>
              <a:rPr sz="6405" spc="3414" baseline="1543" dirty="0">
                <a:solidFill>
                  <a:srgbClr val="5272AF"/>
                </a:solidFill>
                <a:latin typeface="Arial"/>
                <a:cs typeface="Arial"/>
              </a:rPr>
              <a:t>•</a:t>
            </a:r>
            <a:endParaRPr sz="6405" baseline="1543">
              <a:latin typeface="Arial"/>
              <a:cs typeface="Arial"/>
            </a:endParaRPr>
          </a:p>
        </p:txBody>
      </p:sp>
      <p:sp>
        <p:nvSpPr>
          <p:cNvPr id="45" name="object 45"/>
          <p:cNvSpPr txBox="1"/>
          <p:nvPr/>
        </p:nvSpPr>
        <p:spPr>
          <a:xfrm>
            <a:off x="12767440" y="5405094"/>
            <a:ext cx="557365" cy="689046"/>
          </a:xfrm>
          <a:prstGeom prst="rect">
            <a:avLst/>
          </a:prstGeom>
        </p:spPr>
        <p:txBody>
          <a:bodyPr vert="horz" wrap="square" lIns="0" tIns="31634" rIns="0" bIns="0" rtlCol="0">
            <a:spAutoFit/>
          </a:bodyPr>
          <a:lstStyle/>
          <a:p>
            <a:pPr marL="30128">
              <a:spcBef>
                <a:spcPts val="249"/>
              </a:spcBef>
            </a:pPr>
            <a:r>
              <a:rPr sz="4270" spc="2408" dirty="0">
                <a:solidFill>
                  <a:srgbClr val="5272AF"/>
                </a:solidFill>
                <a:latin typeface="Arial"/>
                <a:cs typeface="Arial"/>
              </a:rPr>
              <a:t>•</a:t>
            </a:r>
            <a:endParaRPr sz="4270">
              <a:latin typeface="Arial"/>
              <a:cs typeface="Arial"/>
            </a:endParaRPr>
          </a:p>
        </p:txBody>
      </p:sp>
      <p:sp>
        <p:nvSpPr>
          <p:cNvPr id="46" name="object 46"/>
          <p:cNvSpPr txBox="1"/>
          <p:nvPr/>
        </p:nvSpPr>
        <p:spPr>
          <a:xfrm>
            <a:off x="14211333" y="4962682"/>
            <a:ext cx="1122261" cy="908080"/>
          </a:xfrm>
          <a:prstGeom prst="rect">
            <a:avLst/>
          </a:prstGeom>
        </p:spPr>
        <p:txBody>
          <a:bodyPr vert="horz" wrap="square" lIns="0" tIns="31634" rIns="0" bIns="0" rtlCol="0">
            <a:spAutoFit/>
          </a:bodyPr>
          <a:lstStyle/>
          <a:p>
            <a:pPr marL="90385">
              <a:spcBef>
                <a:spcPts val="249"/>
              </a:spcBef>
            </a:pPr>
            <a:r>
              <a:rPr sz="6049" spc="1990" baseline="1633" dirty="0">
                <a:solidFill>
                  <a:srgbClr val="5272AF"/>
                </a:solidFill>
                <a:latin typeface="Times New Roman"/>
                <a:cs typeface="Times New Roman"/>
              </a:rPr>
              <a:t>•</a:t>
            </a:r>
            <a:r>
              <a:rPr sz="8540" spc="-337" baseline="-25462" dirty="0">
                <a:solidFill>
                  <a:srgbClr val="6495C3"/>
                </a:solidFill>
                <a:latin typeface="Arial"/>
                <a:cs typeface="Arial"/>
              </a:rPr>
              <a:t>•</a:t>
            </a:r>
            <a:r>
              <a:rPr sz="3558" spc="1471" dirty="0">
                <a:solidFill>
                  <a:srgbClr val="5272AF"/>
                </a:solidFill>
                <a:latin typeface="Arial"/>
                <a:cs typeface="Arial"/>
              </a:rPr>
              <a:t>•</a:t>
            </a:r>
            <a:endParaRPr sz="3558">
              <a:latin typeface="Arial"/>
              <a:cs typeface="Arial"/>
            </a:endParaRPr>
          </a:p>
        </p:txBody>
      </p:sp>
      <p:sp>
        <p:nvSpPr>
          <p:cNvPr id="47" name="object 47"/>
          <p:cNvSpPr txBox="1"/>
          <p:nvPr/>
        </p:nvSpPr>
        <p:spPr>
          <a:xfrm>
            <a:off x="16195031" y="5221361"/>
            <a:ext cx="447398" cy="542980"/>
          </a:xfrm>
          <a:prstGeom prst="rect">
            <a:avLst/>
          </a:prstGeom>
        </p:spPr>
        <p:txBody>
          <a:bodyPr vert="horz" wrap="square" lIns="0" tIns="31634" rIns="0" bIns="0" rtlCol="0">
            <a:spAutoFit/>
          </a:bodyPr>
          <a:lstStyle/>
          <a:p>
            <a:pPr marL="30128">
              <a:spcBef>
                <a:spcPts val="249"/>
              </a:spcBef>
            </a:pPr>
            <a:r>
              <a:rPr sz="3321" spc="1874" dirty="0">
                <a:solidFill>
                  <a:srgbClr val="5272AF"/>
                </a:solidFill>
                <a:latin typeface="Arial"/>
                <a:cs typeface="Arial"/>
              </a:rPr>
              <a:t>•</a:t>
            </a:r>
            <a:endParaRPr sz="3321">
              <a:latin typeface="Arial"/>
              <a:cs typeface="Arial"/>
            </a:endParaRPr>
          </a:p>
        </p:txBody>
      </p:sp>
      <p:sp>
        <p:nvSpPr>
          <p:cNvPr id="48" name="object 48"/>
          <p:cNvSpPr txBox="1"/>
          <p:nvPr/>
        </p:nvSpPr>
        <p:spPr>
          <a:xfrm>
            <a:off x="11850238" y="5709101"/>
            <a:ext cx="298265" cy="926355"/>
          </a:xfrm>
          <a:prstGeom prst="rect">
            <a:avLst/>
          </a:prstGeom>
        </p:spPr>
        <p:txBody>
          <a:bodyPr vert="horz" wrap="square" lIns="0" tIns="31634" rIns="0" bIns="0" rtlCol="0">
            <a:spAutoFit/>
          </a:bodyPr>
          <a:lstStyle/>
          <a:p>
            <a:pPr marL="30128">
              <a:spcBef>
                <a:spcPts val="249"/>
              </a:spcBef>
            </a:pPr>
            <a:r>
              <a:rPr sz="5812" spc="-474" dirty="0">
                <a:solidFill>
                  <a:srgbClr val="6495C3"/>
                </a:solidFill>
                <a:latin typeface="Times New Roman"/>
                <a:cs typeface="Times New Roman"/>
              </a:rPr>
              <a:t>..</a:t>
            </a:r>
            <a:endParaRPr sz="5812">
              <a:latin typeface="Times New Roman"/>
              <a:cs typeface="Times New Roman"/>
            </a:endParaRPr>
          </a:p>
        </p:txBody>
      </p:sp>
      <p:sp>
        <p:nvSpPr>
          <p:cNvPr id="49" name="object 49"/>
          <p:cNvSpPr txBox="1"/>
          <p:nvPr/>
        </p:nvSpPr>
        <p:spPr>
          <a:xfrm>
            <a:off x="13163371" y="5308393"/>
            <a:ext cx="474513" cy="1201605"/>
          </a:xfrm>
          <a:prstGeom prst="rect">
            <a:avLst/>
          </a:prstGeom>
        </p:spPr>
        <p:txBody>
          <a:bodyPr vert="horz" wrap="square" lIns="0" tIns="33141" rIns="0" bIns="0" rtlCol="0">
            <a:spAutoFit/>
          </a:bodyPr>
          <a:lstStyle/>
          <a:p>
            <a:pPr marL="30128">
              <a:spcBef>
                <a:spcPts val="261"/>
              </a:spcBef>
            </a:pPr>
            <a:r>
              <a:rPr sz="7591" spc="-878" dirty="0">
                <a:solidFill>
                  <a:srgbClr val="5272AF"/>
                </a:solidFill>
                <a:latin typeface="Times New Roman"/>
                <a:cs typeface="Times New Roman"/>
              </a:rPr>
              <a:t>...</a:t>
            </a:r>
            <a:endParaRPr sz="7591">
              <a:latin typeface="Times New Roman"/>
              <a:cs typeface="Times New Roman"/>
            </a:endParaRPr>
          </a:p>
        </p:txBody>
      </p:sp>
      <p:sp>
        <p:nvSpPr>
          <p:cNvPr id="50" name="object 50"/>
          <p:cNvSpPr txBox="1"/>
          <p:nvPr/>
        </p:nvSpPr>
        <p:spPr>
          <a:xfrm>
            <a:off x="14599481" y="5718168"/>
            <a:ext cx="164197" cy="652562"/>
          </a:xfrm>
          <a:prstGeom prst="rect">
            <a:avLst/>
          </a:prstGeom>
        </p:spPr>
        <p:txBody>
          <a:bodyPr vert="horz" wrap="square" lIns="0" tIns="31634" rIns="0" bIns="0" rtlCol="0">
            <a:spAutoFit/>
          </a:bodyPr>
          <a:lstStyle/>
          <a:p>
            <a:pPr marL="30128">
              <a:spcBef>
                <a:spcPts val="249"/>
              </a:spcBef>
            </a:pPr>
            <a:r>
              <a:rPr sz="4033" spc="-603" dirty="0">
                <a:solidFill>
                  <a:srgbClr val="5272AF"/>
                </a:solidFill>
                <a:latin typeface="Arial"/>
                <a:cs typeface="Arial"/>
              </a:rPr>
              <a:t>•</a:t>
            </a:r>
            <a:endParaRPr sz="4033">
              <a:latin typeface="Arial"/>
              <a:cs typeface="Arial"/>
            </a:endParaRPr>
          </a:p>
        </p:txBody>
      </p:sp>
      <p:sp>
        <p:nvSpPr>
          <p:cNvPr id="51" name="object 51"/>
          <p:cNvSpPr txBox="1"/>
          <p:nvPr/>
        </p:nvSpPr>
        <p:spPr>
          <a:xfrm>
            <a:off x="15056592" y="5702455"/>
            <a:ext cx="777298" cy="908208"/>
          </a:xfrm>
          <a:prstGeom prst="rect">
            <a:avLst/>
          </a:prstGeom>
        </p:spPr>
        <p:txBody>
          <a:bodyPr vert="horz" wrap="square" lIns="0" tIns="31634" rIns="0" bIns="0" rtlCol="0">
            <a:spAutoFit/>
          </a:bodyPr>
          <a:lstStyle/>
          <a:p>
            <a:pPr marL="90385">
              <a:spcBef>
                <a:spcPts val="249"/>
              </a:spcBef>
            </a:pPr>
            <a:r>
              <a:rPr sz="7295" spc="-1103" baseline="17615" dirty="0">
                <a:solidFill>
                  <a:srgbClr val="5272AF"/>
                </a:solidFill>
                <a:latin typeface="Arial"/>
                <a:cs typeface="Arial"/>
              </a:rPr>
              <a:t>•</a:t>
            </a:r>
            <a:r>
              <a:rPr sz="7295" spc="657" baseline="17615" dirty="0">
                <a:solidFill>
                  <a:srgbClr val="5272AF"/>
                </a:solidFill>
                <a:latin typeface="Arial"/>
                <a:cs typeface="Arial"/>
              </a:rPr>
              <a:t> </a:t>
            </a:r>
            <a:r>
              <a:rPr sz="5694" spc="-771" dirty="0">
                <a:solidFill>
                  <a:srgbClr val="5272AF"/>
                </a:solidFill>
                <a:latin typeface="Times New Roman"/>
                <a:cs typeface="Times New Roman"/>
              </a:rPr>
              <a:t>..</a:t>
            </a:r>
            <a:r>
              <a:rPr sz="4982" spc="-1155" baseline="39682" dirty="0">
                <a:solidFill>
                  <a:srgbClr val="5272AF"/>
                </a:solidFill>
                <a:latin typeface="Arial"/>
                <a:cs typeface="Arial"/>
              </a:rPr>
              <a:t>•</a:t>
            </a:r>
            <a:endParaRPr sz="4982" baseline="39682">
              <a:latin typeface="Arial"/>
              <a:cs typeface="Arial"/>
            </a:endParaRPr>
          </a:p>
        </p:txBody>
      </p:sp>
      <p:sp>
        <p:nvSpPr>
          <p:cNvPr id="52" name="object 52"/>
          <p:cNvSpPr txBox="1"/>
          <p:nvPr/>
        </p:nvSpPr>
        <p:spPr>
          <a:xfrm>
            <a:off x="13861800" y="6061465"/>
            <a:ext cx="152145" cy="579465"/>
          </a:xfrm>
          <a:prstGeom prst="rect">
            <a:avLst/>
          </a:prstGeom>
        </p:spPr>
        <p:txBody>
          <a:bodyPr vert="horz" wrap="square" lIns="0" tIns="31634" rIns="0" bIns="0" rtlCol="0">
            <a:spAutoFit/>
          </a:bodyPr>
          <a:lstStyle/>
          <a:p>
            <a:pPr marL="30128">
              <a:spcBef>
                <a:spcPts val="249"/>
              </a:spcBef>
            </a:pPr>
            <a:r>
              <a:rPr sz="3558" spc="-534" dirty="0">
                <a:solidFill>
                  <a:srgbClr val="5272AF"/>
                </a:solidFill>
                <a:latin typeface="Arial"/>
                <a:cs typeface="Arial"/>
              </a:rPr>
              <a:t>•</a:t>
            </a:r>
            <a:endParaRPr sz="3558">
              <a:latin typeface="Arial"/>
              <a:cs typeface="Arial"/>
            </a:endParaRPr>
          </a:p>
        </p:txBody>
      </p:sp>
      <p:sp>
        <p:nvSpPr>
          <p:cNvPr id="54" name="object 54"/>
          <p:cNvSpPr txBox="1"/>
          <p:nvPr/>
        </p:nvSpPr>
        <p:spPr>
          <a:xfrm>
            <a:off x="16194757" y="5166962"/>
            <a:ext cx="476019" cy="1530156"/>
          </a:xfrm>
          <a:prstGeom prst="rect">
            <a:avLst/>
          </a:prstGeom>
        </p:spPr>
        <p:txBody>
          <a:bodyPr vert="horz" wrap="square" lIns="0" tIns="33141" rIns="0" bIns="0" rtlCol="0">
            <a:spAutoFit/>
          </a:bodyPr>
          <a:lstStyle/>
          <a:p>
            <a:pPr marL="30128">
              <a:spcBef>
                <a:spcPts val="261"/>
              </a:spcBef>
            </a:pPr>
            <a:r>
              <a:rPr sz="9726" spc="-866" dirty="0">
                <a:solidFill>
                  <a:srgbClr val="5272AF"/>
                </a:solidFill>
                <a:latin typeface="Times New Roman"/>
                <a:cs typeface="Times New Roman"/>
              </a:rPr>
              <a:t>..</a:t>
            </a:r>
            <a:endParaRPr sz="9726">
              <a:latin typeface="Times New Roman"/>
              <a:cs typeface="Times New Roman"/>
            </a:endParaRPr>
          </a:p>
        </p:txBody>
      </p:sp>
      <p:sp>
        <p:nvSpPr>
          <p:cNvPr id="56" name="object 56"/>
          <p:cNvSpPr txBox="1"/>
          <p:nvPr/>
        </p:nvSpPr>
        <p:spPr>
          <a:xfrm>
            <a:off x="16853873" y="5807619"/>
            <a:ext cx="454930" cy="1017597"/>
          </a:xfrm>
          <a:prstGeom prst="rect">
            <a:avLst/>
          </a:prstGeom>
        </p:spPr>
        <p:txBody>
          <a:bodyPr vert="horz" wrap="square" lIns="0" tIns="31634" rIns="0" bIns="0" rtlCol="0">
            <a:spAutoFit/>
          </a:bodyPr>
          <a:lstStyle/>
          <a:p>
            <a:pPr marL="90385">
              <a:spcBef>
                <a:spcPts val="249"/>
              </a:spcBef>
            </a:pPr>
            <a:r>
              <a:rPr sz="4982" spc="-1208" baseline="11904" dirty="0">
                <a:solidFill>
                  <a:srgbClr val="5272AF"/>
                </a:solidFill>
                <a:latin typeface="Arial"/>
                <a:cs typeface="Arial"/>
              </a:rPr>
              <a:t>•</a:t>
            </a:r>
            <a:r>
              <a:rPr sz="6405" spc="-807" dirty="0">
                <a:solidFill>
                  <a:srgbClr val="6495C3"/>
                </a:solidFill>
                <a:latin typeface="Times New Roman"/>
                <a:cs typeface="Times New Roman"/>
              </a:rPr>
              <a:t>..</a:t>
            </a:r>
            <a:endParaRPr sz="6405">
              <a:latin typeface="Times New Roman"/>
              <a:cs typeface="Times New Roman"/>
            </a:endParaRPr>
          </a:p>
        </p:txBody>
      </p:sp>
      <p:sp>
        <p:nvSpPr>
          <p:cNvPr id="57" name="object 57"/>
          <p:cNvSpPr txBox="1"/>
          <p:nvPr/>
        </p:nvSpPr>
        <p:spPr>
          <a:xfrm>
            <a:off x="16735425" y="5956300"/>
            <a:ext cx="207882" cy="1128701"/>
          </a:xfrm>
          <a:prstGeom prst="rect">
            <a:avLst/>
          </a:prstGeom>
        </p:spPr>
        <p:txBody>
          <a:bodyPr vert="horz" wrap="square" lIns="0" tIns="33141" rIns="0" bIns="0" rtlCol="0">
            <a:spAutoFit/>
          </a:bodyPr>
          <a:lstStyle/>
          <a:p>
            <a:pPr marL="30128">
              <a:spcBef>
                <a:spcPts val="261"/>
              </a:spcBef>
            </a:pPr>
            <a:r>
              <a:rPr sz="7117" spc="-629" dirty="0">
                <a:solidFill>
                  <a:srgbClr val="6495C3"/>
                </a:solidFill>
                <a:latin typeface="Times New Roman"/>
                <a:cs typeface="Times New Roman"/>
              </a:rPr>
              <a:t>,</a:t>
            </a:r>
            <a:endParaRPr sz="7117">
              <a:latin typeface="Times New Roman"/>
              <a:cs typeface="Times New Roman"/>
            </a:endParaRPr>
          </a:p>
        </p:txBody>
      </p:sp>
      <p:sp>
        <p:nvSpPr>
          <p:cNvPr id="60" name="object 4">
            <a:extLst>
              <a:ext uri="{FF2B5EF4-FFF2-40B4-BE49-F238E27FC236}">
                <a16:creationId xmlns:a16="http://schemas.microsoft.com/office/drawing/2014/main" id="{8B1AA552-0A57-357B-BE7D-65CDC58A88FB}"/>
              </a:ext>
            </a:extLst>
          </p:cNvPr>
          <p:cNvSpPr/>
          <p:nvPr/>
        </p:nvSpPr>
        <p:spPr>
          <a:xfrm>
            <a:off x="428625" y="1716924"/>
            <a:ext cx="17183907" cy="6482935"/>
          </a:xfrm>
          <a:custGeom>
            <a:avLst/>
            <a:gdLst/>
            <a:ahLst/>
            <a:cxnLst/>
            <a:rect l="l" t="t" r="r" b="b"/>
            <a:pathLst>
              <a:path w="4320540" h="2301875">
                <a:moveTo>
                  <a:pt x="4266006" y="0"/>
                </a:moveTo>
                <a:lnTo>
                  <a:pt x="54000" y="0"/>
                </a:lnTo>
                <a:lnTo>
                  <a:pt x="32982" y="4244"/>
                </a:lnTo>
                <a:lnTo>
                  <a:pt x="15817" y="15819"/>
                </a:lnTo>
                <a:lnTo>
                  <a:pt x="4244" y="32988"/>
                </a:lnTo>
                <a:lnTo>
                  <a:pt x="0" y="54013"/>
                </a:lnTo>
                <a:lnTo>
                  <a:pt x="0" y="2247798"/>
                </a:lnTo>
                <a:lnTo>
                  <a:pt x="4244" y="2268821"/>
                </a:lnTo>
                <a:lnTo>
                  <a:pt x="15817" y="2285985"/>
                </a:lnTo>
                <a:lnTo>
                  <a:pt x="32982" y="2297556"/>
                </a:lnTo>
                <a:lnTo>
                  <a:pt x="54000" y="2301798"/>
                </a:lnTo>
                <a:lnTo>
                  <a:pt x="4266006" y="2301798"/>
                </a:lnTo>
                <a:lnTo>
                  <a:pt x="4287023" y="2297556"/>
                </a:lnTo>
                <a:lnTo>
                  <a:pt x="4304188" y="2285985"/>
                </a:lnTo>
                <a:lnTo>
                  <a:pt x="4315762" y="2268821"/>
                </a:lnTo>
                <a:lnTo>
                  <a:pt x="4320006" y="2247798"/>
                </a:lnTo>
                <a:lnTo>
                  <a:pt x="4320006" y="54013"/>
                </a:lnTo>
                <a:lnTo>
                  <a:pt x="4315762" y="32988"/>
                </a:lnTo>
                <a:lnTo>
                  <a:pt x="4304188" y="15819"/>
                </a:lnTo>
                <a:lnTo>
                  <a:pt x="4287023" y="4244"/>
                </a:lnTo>
                <a:lnTo>
                  <a:pt x="4266006" y="0"/>
                </a:lnTo>
                <a:close/>
              </a:path>
            </a:pathLst>
          </a:custGeom>
          <a:solidFill>
            <a:srgbClr val="F8F8F8"/>
          </a:solidFill>
        </p:spPr>
        <p:txBody>
          <a:bodyPr wrap="square" lIns="0" tIns="0" rIns="0" bIns="0" rtlCol="0"/>
          <a:lstStyle/>
          <a:p>
            <a:endParaRPr/>
          </a:p>
        </p:txBody>
      </p:sp>
      <p:sp>
        <p:nvSpPr>
          <p:cNvPr id="63" name="object 6">
            <a:extLst>
              <a:ext uri="{FF2B5EF4-FFF2-40B4-BE49-F238E27FC236}">
                <a16:creationId xmlns:a16="http://schemas.microsoft.com/office/drawing/2014/main" id="{3EEA1323-140C-ADCC-F978-58891DB9EFED}"/>
              </a:ext>
            </a:extLst>
          </p:cNvPr>
          <p:cNvSpPr txBox="1"/>
          <p:nvPr/>
        </p:nvSpPr>
        <p:spPr>
          <a:xfrm>
            <a:off x="1255274" y="5523069"/>
            <a:ext cx="15704792" cy="2481221"/>
          </a:xfrm>
          <a:prstGeom prst="rect">
            <a:avLst/>
          </a:prstGeom>
        </p:spPr>
        <p:txBody>
          <a:bodyPr vert="horz" wrap="square" lIns="0" tIns="30128" rIns="0" bIns="0" rtlCol="0">
            <a:spAutoFit/>
          </a:bodyPr>
          <a:lstStyle/>
          <a:p>
            <a:pPr marL="519712" marR="12051" indent="-491090" algn="just">
              <a:lnSpc>
                <a:spcPct val="108300"/>
              </a:lnSpc>
              <a:spcBef>
                <a:spcPts val="237"/>
              </a:spcBef>
            </a:pPr>
            <a:r>
              <a:rPr lang="en-GB" sz="3600" b="1" dirty="0">
                <a:solidFill>
                  <a:srgbClr val="0A4662"/>
                </a:solidFill>
                <a:latin typeface="Calibri"/>
                <a:cs typeface="Calibri"/>
              </a:rPr>
              <a:t>E-health is strategically divided into:</a:t>
            </a:r>
          </a:p>
          <a:p>
            <a:pPr marL="546825" marR="12051" indent="-427821" algn="just">
              <a:lnSpc>
                <a:spcPct val="108300"/>
              </a:lnSpc>
              <a:spcBef>
                <a:spcPts val="237"/>
              </a:spcBef>
              <a:buClr>
                <a:srgbClr val="1F7F85"/>
              </a:buClr>
              <a:buSzPct val="90000"/>
              <a:buFont typeface="Calibri"/>
              <a:buChar char="—"/>
              <a:tabLst>
                <a:tab pos="548333" algn="l"/>
              </a:tabLst>
            </a:pPr>
            <a:r>
              <a:rPr lang="en-GB" sz="2800" dirty="0">
                <a:latin typeface="Cambria"/>
              </a:rPr>
              <a:t>General organisational applications with </a:t>
            </a:r>
            <a:r>
              <a:rPr lang="en-GB" sz="2800" b="1" dirty="0">
                <a:latin typeface="Cambria"/>
              </a:rPr>
              <a:t>data protection and data exchange </a:t>
            </a:r>
            <a:r>
              <a:rPr lang="en-GB" sz="2800" dirty="0">
                <a:latin typeface="Cambria"/>
              </a:rPr>
              <a:t>(e.g., electronic health card, electronic patient records, hospital information systems)</a:t>
            </a:r>
          </a:p>
          <a:p>
            <a:pPr marL="546825" marR="13558" indent="-427821" algn="just">
              <a:lnSpc>
                <a:spcPct val="108300"/>
              </a:lnSpc>
              <a:buClr>
                <a:srgbClr val="1F7F85"/>
              </a:buClr>
              <a:buSzPct val="90000"/>
              <a:buFont typeface="Calibri"/>
              <a:buChar char="—"/>
              <a:tabLst>
                <a:tab pos="548333" algn="l"/>
              </a:tabLst>
            </a:pPr>
            <a:r>
              <a:rPr lang="en-GB" sz="2800" dirty="0">
                <a:latin typeface="Cambria"/>
              </a:rPr>
              <a:t>Specific </a:t>
            </a:r>
            <a:r>
              <a:rPr lang="en-GB" sz="2800" b="1" dirty="0">
                <a:latin typeface="Cambria"/>
              </a:rPr>
              <a:t>telemedicine applications </a:t>
            </a:r>
            <a:r>
              <a:rPr lang="en-GB" sz="2800" dirty="0">
                <a:latin typeface="Cambria"/>
              </a:rPr>
              <a:t>(e.g., digital health applications and video treatment)</a:t>
            </a:r>
          </a:p>
          <a:p>
            <a:pPr marL="546825" marR="486568" indent="-427821">
              <a:lnSpc>
                <a:spcPct val="108300"/>
              </a:lnSpc>
              <a:buClr>
                <a:srgbClr val="1F7F85"/>
              </a:buClr>
              <a:buSzPct val="90000"/>
              <a:buFont typeface="Calibri"/>
              <a:buChar char="—"/>
              <a:tabLst>
                <a:tab pos="548333" algn="l"/>
              </a:tabLst>
            </a:pPr>
            <a:endParaRPr lang="en-GB" sz="2800" dirty="0">
              <a:latin typeface="Cambria"/>
              <a:cs typeface="Cambria"/>
            </a:endParaRPr>
          </a:p>
        </p:txBody>
      </p:sp>
      <p:sp>
        <p:nvSpPr>
          <p:cNvPr id="65" name="object 4">
            <a:extLst>
              <a:ext uri="{FF2B5EF4-FFF2-40B4-BE49-F238E27FC236}">
                <a16:creationId xmlns:a16="http://schemas.microsoft.com/office/drawing/2014/main" id="{C8495F92-653B-5D28-5148-EB00D30251C5}"/>
              </a:ext>
            </a:extLst>
          </p:cNvPr>
          <p:cNvSpPr txBox="1"/>
          <p:nvPr/>
        </p:nvSpPr>
        <p:spPr>
          <a:xfrm>
            <a:off x="643489" y="4449333"/>
            <a:ext cx="16316577" cy="707531"/>
          </a:xfrm>
          <a:prstGeom prst="rect">
            <a:avLst/>
          </a:prstGeom>
        </p:spPr>
        <p:txBody>
          <a:bodyPr vert="horz" wrap="square" lIns="0" tIns="30128" rIns="0" bIns="0" rtlCol="0">
            <a:spAutoFit/>
          </a:bodyPr>
          <a:lstStyle/>
          <a:p>
            <a:pPr marL="601628" marR="12051" indent="-571500">
              <a:spcBef>
                <a:spcPts val="237"/>
              </a:spcBef>
              <a:buFont typeface="Arial" panose="020B0604020202020204" pitchFamily="34" charset="0"/>
              <a:buChar char="•"/>
            </a:pPr>
            <a:r>
              <a:rPr lang="en-GB" sz="4400" b="1" spc="-47" dirty="0">
                <a:solidFill>
                  <a:srgbClr val="1F7F85"/>
                </a:solidFill>
                <a:latin typeface="Calibri"/>
                <a:cs typeface="Calibri"/>
              </a:rPr>
              <a:t>E-health, digitalisation, telemedicine</a:t>
            </a:r>
          </a:p>
        </p:txBody>
      </p:sp>
      <p:sp>
        <p:nvSpPr>
          <p:cNvPr id="62" name="object 4">
            <a:extLst>
              <a:ext uri="{FF2B5EF4-FFF2-40B4-BE49-F238E27FC236}">
                <a16:creationId xmlns:a16="http://schemas.microsoft.com/office/drawing/2014/main" id="{1549681B-3F90-DA93-E6C3-CAEB48C05D5B}"/>
              </a:ext>
            </a:extLst>
          </p:cNvPr>
          <p:cNvSpPr txBox="1"/>
          <p:nvPr/>
        </p:nvSpPr>
        <p:spPr>
          <a:xfrm>
            <a:off x="643489" y="3401633"/>
            <a:ext cx="16316577" cy="707531"/>
          </a:xfrm>
          <a:prstGeom prst="rect">
            <a:avLst/>
          </a:prstGeom>
        </p:spPr>
        <p:txBody>
          <a:bodyPr vert="horz" wrap="square" lIns="0" tIns="30128" rIns="0" bIns="0" rtlCol="0">
            <a:spAutoFit/>
          </a:bodyPr>
          <a:lstStyle/>
          <a:p>
            <a:pPr marL="601628" marR="12051" indent="-571500">
              <a:spcBef>
                <a:spcPts val="237"/>
              </a:spcBef>
              <a:buFont typeface="Arial" panose="020B0604020202020204" pitchFamily="34" charset="0"/>
              <a:buChar char="•"/>
            </a:pPr>
            <a:r>
              <a:rPr lang="en-GB" sz="4400" b="1" spc="-47" dirty="0">
                <a:solidFill>
                  <a:srgbClr val="1F7F85"/>
                </a:solidFill>
                <a:latin typeface="Calibri"/>
                <a:cs typeface="Calibri"/>
              </a:rPr>
              <a:t>Prevention and rehabilitation</a:t>
            </a:r>
          </a:p>
        </p:txBody>
      </p:sp>
      <p:sp>
        <p:nvSpPr>
          <p:cNvPr id="64" name="object 4">
            <a:extLst>
              <a:ext uri="{FF2B5EF4-FFF2-40B4-BE49-F238E27FC236}">
                <a16:creationId xmlns:a16="http://schemas.microsoft.com/office/drawing/2014/main" id="{360B15A6-E98B-561A-A1F6-E0AFDE2FE35A}"/>
              </a:ext>
            </a:extLst>
          </p:cNvPr>
          <p:cNvSpPr txBox="1"/>
          <p:nvPr/>
        </p:nvSpPr>
        <p:spPr>
          <a:xfrm>
            <a:off x="714667" y="2002043"/>
            <a:ext cx="16316577" cy="1138418"/>
          </a:xfrm>
          <a:prstGeom prst="rect">
            <a:avLst/>
          </a:prstGeom>
        </p:spPr>
        <p:txBody>
          <a:bodyPr vert="horz" wrap="square" lIns="0" tIns="30128" rIns="0" bIns="0" rtlCol="0">
            <a:spAutoFit/>
          </a:bodyPr>
          <a:lstStyle/>
          <a:p>
            <a:pPr marL="30128" marR="12051">
              <a:spcBef>
                <a:spcPts val="237"/>
              </a:spcBef>
            </a:pPr>
            <a:r>
              <a:rPr lang="en-GB" sz="7200" b="1" spc="-47" dirty="0">
                <a:solidFill>
                  <a:srgbClr val="1F7F85"/>
                </a:solidFill>
                <a:latin typeface="Calibri"/>
                <a:cs typeface="Calibri"/>
              </a:rPr>
              <a:t>Health– and disease-span topics</a:t>
            </a:r>
            <a:endParaRPr lang="en-GB" sz="4400" b="1" spc="-47" dirty="0">
              <a:solidFill>
                <a:srgbClr val="1F7F85"/>
              </a:solidFill>
              <a:latin typeface="Calibri"/>
              <a:cs typeface="Calibri"/>
            </a:endParaRPr>
          </a:p>
        </p:txBody>
      </p:sp>
    </p:spTree>
    <p:extLst>
      <p:ext uri="{BB962C8B-B14F-4D97-AF65-F5344CB8AC3E}">
        <p14:creationId xmlns:p14="http://schemas.microsoft.com/office/powerpoint/2010/main" val="4290920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9">
            <a:extLst>
              <a:ext uri="{FF2B5EF4-FFF2-40B4-BE49-F238E27FC236}">
                <a16:creationId xmlns:a16="http://schemas.microsoft.com/office/drawing/2014/main" id="{073323A1-0588-C8D9-9FBF-4DEBE65C7D0B}"/>
              </a:ext>
            </a:extLst>
          </p:cNvPr>
          <p:cNvSpPr/>
          <p:nvPr/>
        </p:nvSpPr>
        <p:spPr>
          <a:xfrm>
            <a:off x="3323" y="997829"/>
            <a:ext cx="1574178" cy="9047381"/>
          </a:xfrm>
          <a:custGeom>
            <a:avLst/>
            <a:gdLst/>
            <a:ahLst/>
            <a:cxnLst/>
            <a:rect l="l" t="t" r="r" b="b"/>
            <a:pathLst>
              <a:path w="663575" h="3421379">
                <a:moveTo>
                  <a:pt x="347992" y="0"/>
                </a:moveTo>
                <a:lnTo>
                  <a:pt x="0" y="0"/>
                </a:lnTo>
                <a:lnTo>
                  <a:pt x="0" y="3421087"/>
                </a:lnTo>
                <a:lnTo>
                  <a:pt x="347992" y="3421087"/>
                </a:lnTo>
                <a:lnTo>
                  <a:pt x="662990" y="1709051"/>
                </a:lnTo>
                <a:lnTo>
                  <a:pt x="347992" y="0"/>
                </a:lnTo>
                <a:close/>
              </a:path>
            </a:pathLst>
          </a:custGeom>
          <a:solidFill>
            <a:srgbClr val="70C2B4"/>
          </a:solidFill>
        </p:spPr>
        <p:txBody>
          <a:bodyPr wrap="square" lIns="0" tIns="0" rIns="0" bIns="0" rtlCol="0"/>
          <a:lstStyle/>
          <a:p>
            <a:endParaRPr/>
          </a:p>
        </p:txBody>
      </p:sp>
      <p:sp>
        <p:nvSpPr>
          <p:cNvPr id="5" name="object 30">
            <a:extLst>
              <a:ext uri="{FF2B5EF4-FFF2-40B4-BE49-F238E27FC236}">
                <a16:creationId xmlns:a16="http://schemas.microsoft.com/office/drawing/2014/main" id="{F8539E6D-51EA-F86B-5A48-4D1580E624D2}"/>
              </a:ext>
            </a:extLst>
          </p:cNvPr>
          <p:cNvSpPr txBox="1"/>
          <p:nvPr/>
        </p:nvSpPr>
        <p:spPr>
          <a:xfrm>
            <a:off x="2080844" y="62455"/>
            <a:ext cx="14580938" cy="769086"/>
          </a:xfrm>
          <a:prstGeom prst="rect">
            <a:avLst/>
          </a:prstGeom>
        </p:spPr>
        <p:txBody>
          <a:bodyPr vert="horz" wrap="square" lIns="0" tIns="30128" rIns="0" bIns="0" rtlCol="0">
            <a:spAutoFit/>
          </a:bodyPr>
          <a:lstStyle/>
          <a:p>
            <a:pPr marL="30128">
              <a:spcBef>
                <a:spcPts val="237"/>
              </a:spcBef>
            </a:pPr>
            <a:r>
              <a:rPr sz="4800" b="1" spc="249" dirty="0">
                <a:solidFill>
                  <a:srgbClr val="1F7F85"/>
                </a:solidFill>
                <a:latin typeface="Calibri"/>
                <a:cs typeface="Calibri"/>
              </a:rPr>
              <a:t>THE</a:t>
            </a:r>
            <a:r>
              <a:rPr sz="4800" b="1" spc="356" dirty="0">
                <a:solidFill>
                  <a:srgbClr val="1F7F85"/>
                </a:solidFill>
                <a:latin typeface="Calibri"/>
                <a:cs typeface="Calibri"/>
              </a:rPr>
              <a:t> </a:t>
            </a:r>
            <a:r>
              <a:rPr sz="4800" b="1" dirty="0">
                <a:solidFill>
                  <a:srgbClr val="1F7F85"/>
                </a:solidFill>
                <a:latin typeface="Calibri"/>
                <a:cs typeface="Calibri"/>
              </a:rPr>
              <a:t>ROADMAP</a:t>
            </a:r>
            <a:r>
              <a:rPr sz="4800" b="1" spc="332" dirty="0">
                <a:solidFill>
                  <a:srgbClr val="1F7F85"/>
                </a:solidFill>
                <a:latin typeface="Calibri"/>
                <a:cs typeface="Calibri"/>
              </a:rPr>
              <a:t> </a:t>
            </a:r>
            <a:r>
              <a:rPr sz="4800" b="1" spc="237" dirty="0">
                <a:solidFill>
                  <a:srgbClr val="1F7F85"/>
                </a:solidFill>
                <a:latin typeface="Calibri"/>
                <a:cs typeface="Calibri"/>
              </a:rPr>
              <a:t>–</a:t>
            </a:r>
            <a:r>
              <a:rPr sz="4800" b="1" spc="190" dirty="0">
                <a:solidFill>
                  <a:srgbClr val="1F7F85"/>
                </a:solidFill>
                <a:latin typeface="Calibri"/>
                <a:cs typeface="Calibri"/>
              </a:rPr>
              <a:t> </a:t>
            </a:r>
            <a:r>
              <a:rPr sz="4800" b="1" dirty="0">
                <a:solidFill>
                  <a:srgbClr val="1F7F85"/>
                </a:solidFill>
                <a:latin typeface="Calibri"/>
                <a:cs typeface="Calibri"/>
              </a:rPr>
              <a:t>AGENDA</a:t>
            </a:r>
            <a:r>
              <a:rPr sz="4800" b="1" spc="261" dirty="0">
                <a:solidFill>
                  <a:srgbClr val="1F7F85"/>
                </a:solidFill>
                <a:latin typeface="Calibri"/>
                <a:cs typeface="Calibri"/>
              </a:rPr>
              <a:t> </a:t>
            </a:r>
            <a:r>
              <a:rPr sz="4800" b="1" spc="107" dirty="0">
                <a:solidFill>
                  <a:srgbClr val="1F7F85"/>
                </a:solidFill>
                <a:latin typeface="Calibri"/>
                <a:cs typeface="Calibri"/>
              </a:rPr>
              <a:t>2030</a:t>
            </a:r>
            <a:endParaRPr sz="4800" dirty="0">
              <a:latin typeface="Calibri"/>
              <a:cs typeface="Calibri"/>
            </a:endParaRPr>
          </a:p>
        </p:txBody>
      </p:sp>
      <p:grpSp>
        <p:nvGrpSpPr>
          <p:cNvPr id="7" name="object 4">
            <a:extLst>
              <a:ext uri="{FF2B5EF4-FFF2-40B4-BE49-F238E27FC236}">
                <a16:creationId xmlns:a16="http://schemas.microsoft.com/office/drawing/2014/main" id="{A72BEACA-0C1C-F457-34F2-F9EED36CD639}"/>
              </a:ext>
            </a:extLst>
          </p:cNvPr>
          <p:cNvGrpSpPr/>
          <p:nvPr/>
        </p:nvGrpSpPr>
        <p:grpSpPr>
          <a:xfrm>
            <a:off x="2052712" y="997830"/>
            <a:ext cx="15870015" cy="9107530"/>
            <a:chOff x="0" y="5367273"/>
            <a:chExt cx="7560156" cy="3425825"/>
          </a:xfrm>
        </p:grpSpPr>
        <p:sp>
          <p:nvSpPr>
            <p:cNvPr id="8" name="object 5">
              <a:extLst>
                <a:ext uri="{FF2B5EF4-FFF2-40B4-BE49-F238E27FC236}">
                  <a16:creationId xmlns:a16="http://schemas.microsoft.com/office/drawing/2014/main" id="{18AEE0D7-0E53-E007-59C7-FB24C5C518C4}"/>
                </a:ext>
              </a:extLst>
            </p:cNvPr>
            <p:cNvSpPr/>
            <p:nvPr/>
          </p:nvSpPr>
          <p:spPr>
            <a:xfrm>
              <a:off x="0" y="5367273"/>
              <a:ext cx="3780154" cy="3425825"/>
            </a:xfrm>
            <a:custGeom>
              <a:avLst/>
              <a:gdLst/>
              <a:ahLst/>
              <a:cxnLst/>
              <a:rect l="l" t="t" r="r" b="b"/>
              <a:pathLst>
                <a:path w="3780154" h="3425825">
                  <a:moveTo>
                    <a:pt x="3780002" y="0"/>
                  </a:moveTo>
                  <a:lnTo>
                    <a:pt x="0" y="0"/>
                  </a:lnTo>
                  <a:lnTo>
                    <a:pt x="0" y="3425736"/>
                  </a:lnTo>
                  <a:lnTo>
                    <a:pt x="3780002" y="3425736"/>
                  </a:lnTo>
                  <a:lnTo>
                    <a:pt x="3780002" y="0"/>
                  </a:lnTo>
                  <a:close/>
                </a:path>
              </a:pathLst>
            </a:custGeom>
            <a:solidFill>
              <a:srgbClr val="8CCCC0"/>
            </a:solidFill>
          </p:spPr>
          <p:txBody>
            <a:bodyPr wrap="square" lIns="0" tIns="0" rIns="0" bIns="0" rtlCol="0"/>
            <a:lstStyle/>
            <a:p>
              <a:endParaRPr dirty="0"/>
            </a:p>
          </p:txBody>
        </p:sp>
        <p:sp>
          <p:nvSpPr>
            <p:cNvPr id="9" name="object 6">
              <a:extLst>
                <a:ext uri="{FF2B5EF4-FFF2-40B4-BE49-F238E27FC236}">
                  <a16:creationId xmlns:a16="http://schemas.microsoft.com/office/drawing/2014/main" id="{C05A0E1C-4C5B-3C2D-E12A-26612B862817}"/>
                </a:ext>
              </a:extLst>
            </p:cNvPr>
            <p:cNvSpPr/>
            <p:nvPr/>
          </p:nvSpPr>
          <p:spPr>
            <a:xfrm>
              <a:off x="3780002" y="5367273"/>
              <a:ext cx="3780154" cy="3425825"/>
            </a:xfrm>
            <a:custGeom>
              <a:avLst/>
              <a:gdLst/>
              <a:ahLst/>
              <a:cxnLst/>
              <a:rect l="l" t="t" r="r" b="b"/>
              <a:pathLst>
                <a:path w="3780154" h="3425825">
                  <a:moveTo>
                    <a:pt x="3779989" y="0"/>
                  </a:moveTo>
                  <a:lnTo>
                    <a:pt x="0" y="0"/>
                  </a:lnTo>
                  <a:lnTo>
                    <a:pt x="0" y="3425736"/>
                  </a:lnTo>
                  <a:lnTo>
                    <a:pt x="3779989" y="3425736"/>
                  </a:lnTo>
                  <a:lnTo>
                    <a:pt x="3779989" y="0"/>
                  </a:lnTo>
                  <a:close/>
                </a:path>
              </a:pathLst>
            </a:custGeom>
            <a:solidFill>
              <a:srgbClr val="70C2B4"/>
            </a:solidFill>
          </p:spPr>
          <p:txBody>
            <a:bodyPr wrap="square" lIns="0" tIns="0" rIns="0" bIns="0" rtlCol="0"/>
            <a:lstStyle/>
            <a:p>
              <a:endParaRPr/>
            </a:p>
          </p:txBody>
        </p:sp>
      </p:grpSp>
      <p:sp>
        <p:nvSpPr>
          <p:cNvPr id="31" name="object 16">
            <a:extLst>
              <a:ext uri="{FF2B5EF4-FFF2-40B4-BE49-F238E27FC236}">
                <a16:creationId xmlns:a16="http://schemas.microsoft.com/office/drawing/2014/main" id="{A6651EB0-4669-ABE8-D385-F650D449A801}"/>
              </a:ext>
            </a:extLst>
          </p:cNvPr>
          <p:cNvSpPr txBox="1"/>
          <p:nvPr/>
        </p:nvSpPr>
        <p:spPr>
          <a:xfrm>
            <a:off x="2672690" y="1730598"/>
            <a:ext cx="5607166" cy="2936346"/>
          </a:xfrm>
          <a:prstGeom prst="rect">
            <a:avLst/>
          </a:prstGeom>
        </p:spPr>
        <p:txBody>
          <a:bodyPr vert="horz" wrap="square" lIns="0" tIns="30128" rIns="0" bIns="0" rtlCol="0">
            <a:spAutoFit/>
          </a:bodyPr>
          <a:lstStyle/>
          <a:p>
            <a:pPr marL="1437116" algn="r">
              <a:spcBef>
                <a:spcPts val="237"/>
              </a:spcBef>
            </a:pPr>
            <a:r>
              <a:rPr sz="4745" b="1" spc="-71" dirty="0">
                <a:solidFill>
                  <a:srgbClr val="FFFFFF"/>
                </a:solidFill>
                <a:latin typeface="Trebuchet MS"/>
                <a:cs typeface="Trebuchet MS"/>
              </a:rPr>
              <a:t>2022/2023</a:t>
            </a:r>
            <a:endParaRPr sz="4745" dirty="0">
              <a:latin typeface="Trebuchet MS"/>
              <a:cs typeface="Trebuchet MS"/>
            </a:endParaRPr>
          </a:p>
          <a:p>
            <a:pPr marL="30128" marR="69293" indent="277177" algn="r">
              <a:spcBef>
                <a:spcPts val="3309"/>
              </a:spcBef>
            </a:pPr>
            <a:r>
              <a:rPr sz="2847" b="1" dirty="0">
                <a:solidFill>
                  <a:srgbClr val="FFFFFF"/>
                </a:solidFill>
                <a:latin typeface="Calibri"/>
                <a:cs typeface="Calibri"/>
              </a:rPr>
              <a:t>Raise</a:t>
            </a:r>
            <a:r>
              <a:rPr sz="2847" b="1" spc="415" dirty="0">
                <a:solidFill>
                  <a:srgbClr val="FFFFFF"/>
                </a:solidFill>
                <a:latin typeface="Calibri"/>
                <a:cs typeface="Calibri"/>
              </a:rPr>
              <a:t> </a:t>
            </a:r>
            <a:r>
              <a:rPr sz="2847" b="1" dirty="0">
                <a:solidFill>
                  <a:srgbClr val="FFFFFF"/>
                </a:solidFill>
                <a:latin typeface="Calibri"/>
                <a:cs typeface="Calibri"/>
              </a:rPr>
              <a:t>public</a:t>
            </a:r>
            <a:r>
              <a:rPr sz="2847" b="1" spc="427" dirty="0">
                <a:solidFill>
                  <a:srgbClr val="FFFFFF"/>
                </a:solidFill>
                <a:latin typeface="Calibri"/>
                <a:cs typeface="Calibri"/>
              </a:rPr>
              <a:t> </a:t>
            </a:r>
            <a:r>
              <a:rPr sz="2847" b="1" dirty="0">
                <a:solidFill>
                  <a:srgbClr val="FFFFFF"/>
                </a:solidFill>
                <a:latin typeface="Calibri"/>
                <a:cs typeface="Calibri"/>
              </a:rPr>
              <a:t>awareness</a:t>
            </a:r>
            <a:r>
              <a:rPr sz="2847" b="1" spc="427" dirty="0">
                <a:solidFill>
                  <a:srgbClr val="FFFFFF"/>
                </a:solidFill>
                <a:latin typeface="Calibri"/>
                <a:cs typeface="Calibri"/>
              </a:rPr>
              <a:t> </a:t>
            </a:r>
            <a:r>
              <a:rPr sz="2847" b="1" spc="-59" dirty="0">
                <a:solidFill>
                  <a:srgbClr val="FFFFFF"/>
                </a:solidFill>
                <a:latin typeface="Calibri"/>
                <a:cs typeface="Calibri"/>
              </a:rPr>
              <a:t>of </a:t>
            </a:r>
            <a:r>
              <a:rPr sz="2847" b="1" dirty="0">
                <a:solidFill>
                  <a:srgbClr val="FFFFFF"/>
                </a:solidFill>
                <a:latin typeface="Calibri"/>
                <a:cs typeface="Calibri"/>
              </a:rPr>
              <a:t>the</a:t>
            </a:r>
            <a:r>
              <a:rPr sz="2847" b="1" spc="439" dirty="0">
                <a:solidFill>
                  <a:srgbClr val="FFFFFF"/>
                </a:solidFill>
                <a:latin typeface="Calibri"/>
                <a:cs typeface="Calibri"/>
              </a:rPr>
              <a:t> </a:t>
            </a:r>
            <a:r>
              <a:rPr sz="2847" b="1" dirty="0">
                <a:solidFill>
                  <a:srgbClr val="FFFFFF"/>
                </a:solidFill>
                <a:latin typeface="Calibri"/>
                <a:cs typeface="Calibri"/>
              </a:rPr>
              <a:t>German</a:t>
            </a:r>
            <a:r>
              <a:rPr sz="2847" b="1" spc="439" dirty="0">
                <a:solidFill>
                  <a:srgbClr val="FFFFFF"/>
                </a:solidFill>
                <a:latin typeface="Calibri"/>
                <a:cs typeface="Calibri"/>
              </a:rPr>
              <a:t> </a:t>
            </a:r>
            <a:r>
              <a:rPr sz="2847" b="1" dirty="0">
                <a:solidFill>
                  <a:srgbClr val="FFFFFF"/>
                </a:solidFill>
                <a:latin typeface="Calibri"/>
                <a:cs typeface="Calibri"/>
              </a:rPr>
              <a:t>Brain</a:t>
            </a:r>
            <a:r>
              <a:rPr sz="2847" b="1" spc="451" dirty="0">
                <a:solidFill>
                  <a:srgbClr val="FFFFFF"/>
                </a:solidFill>
                <a:latin typeface="Calibri"/>
                <a:cs typeface="Calibri"/>
              </a:rPr>
              <a:t> </a:t>
            </a:r>
            <a:r>
              <a:rPr sz="2847" b="1" dirty="0">
                <a:solidFill>
                  <a:srgbClr val="FFFFFF"/>
                </a:solidFill>
                <a:latin typeface="Calibri"/>
                <a:cs typeface="Calibri"/>
              </a:rPr>
              <a:t>Plan</a:t>
            </a:r>
            <a:r>
              <a:rPr sz="2847" b="1" spc="439" dirty="0">
                <a:solidFill>
                  <a:srgbClr val="FFFFFF"/>
                </a:solidFill>
                <a:latin typeface="Calibri"/>
                <a:cs typeface="Calibri"/>
              </a:rPr>
              <a:t> </a:t>
            </a:r>
            <a:r>
              <a:rPr sz="2847" b="1" spc="-59" dirty="0">
                <a:solidFill>
                  <a:srgbClr val="FFFFFF"/>
                </a:solidFill>
                <a:latin typeface="Calibri"/>
                <a:cs typeface="Calibri"/>
              </a:rPr>
              <a:t>and </a:t>
            </a:r>
            <a:r>
              <a:rPr sz="2847" b="1" dirty="0">
                <a:solidFill>
                  <a:srgbClr val="FFFFFF"/>
                </a:solidFill>
                <a:latin typeface="Calibri"/>
                <a:cs typeface="Calibri"/>
              </a:rPr>
              <a:t>networking.</a:t>
            </a:r>
            <a:r>
              <a:rPr sz="2847" b="1" spc="498" dirty="0">
                <a:solidFill>
                  <a:srgbClr val="FFFFFF"/>
                </a:solidFill>
                <a:latin typeface="Calibri"/>
                <a:cs typeface="Calibri"/>
              </a:rPr>
              <a:t> </a:t>
            </a:r>
            <a:r>
              <a:rPr sz="2847" b="1" spc="-24" dirty="0">
                <a:solidFill>
                  <a:srgbClr val="FFFFFF"/>
                </a:solidFill>
                <a:latin typeface="Calibri"/>
                <a:cs typeface="Calibri"/>
              </a:rPr>
              <a:t>Identification</a:t>
            </a:r>
            <a:endParaRPr sz="2847" dirty="0">
              <a:latin typeface="Calibri"/>
              <a:cs typeface="Calibri"/>
            </a:endParaRPr>
          </a:p>
          <a:p>
            <a:pPr marR="12051" algn="r"/>
            <a:r>
              <a:rPr sz="2847" b="1" dirty="0">
                <a:solidFill>
                  <a:srgbClr val="FFFFFF"/>
                </a:solidFill>
                <a:latin typeface="Calibri"/>
                <a:cs typeface="Calibri"/>
              </a:rPr>
              <a:t>of</a:t>
            </a:r>
            <a:r>
              <a:rPr sz="2847" b="1" spc="270" dirty="0">
                <a:solidFill>
                  <a:srgbClr val="FFFFFF"/>
                </a:solidFill>
                <a:latin typeface="Calibri"/>
                <a:cs typeface="Calibri"/>
              </a:rPr>
              <a:t> </a:t>
            </a:r>
            <a:r>
              <a:rPr sz="2847" b="1" dirty="0">
                <a:solidFill>
                  <a:srgbClr val="FFFFFF"/>
                </a:solidFill>
                <a:latin typeface="Calibri"/>
                <a:cs typeface="Calibri"/>
              </a:rPr>
              <a:t>deficits</a:t>
            </a:r>
            <a:r>
              <a:rPr sz="2847" b="1" spc="285" dirty="0">
                <a:solidFill>
                  <a:srgbClr val="FFFFFF"/>
                </a:solidFill>
                <a:latin typeface="Calibri"/>
                <a:cs typeface="Calibri"/>
              </a:rPr>
              <a:t> </a:t>
            </a:r>
            <a:r>
              <a:rPr sz="2847" b="1" dirty="0">
                <a:solidFill>
                  <a:srgbClr val="FFFFFF"/>
                </a:solidFill>
                <a:latin typeface="Calibri"/>
                <a:cs typeface="Calibri"/>
              </a:rPr>
              <a:t>in</a:t>
            </a:r>
            <a:r>
              <a:rPr sz="2847" b="1" spc="285" dirty="0">
                <a:solidFill>
                  <a:srgbClr val="FFFFFF"/>
                </a:solidFill>
                <a:latin typeface="Calibri"/>
                <a:cs typeface="Calibri"/>
              </a:rPr>
              <a:t> </a:t>
            </a:r>
            <a:r>
              <a:rPr sz="2847" b="1" spc="-47" dirty="0">
                <a:solidFill>
                  <a:srgbClr val="FFFFFF"/>
                </a:solidFill>
                <a:latin typeface="Calibri"/>
                <a:cs typeface="Calibri"/>
              </a:rPr>
              <a:t>care.</a:t>
            </a:r>
            <a:endParaRPr sz="2847" dirty="0">
              <a:latin typeface="Calibri"/>
              <a:cs typeface="Calibri"/>
            </a:endParaRPr>
          </a:p>
        </p:txBody>
      </p:sp>
      <p:sp>
        <p:nvSpPr>
          <p:cNvPr id="32" name="object 28">
            <a:extLst>
              <a:ext uri="{FF2B5EF4-FFF2-40B4-BE49-F238E27FC236}">
                <a16:creationId xmlns:a16="http://schemas.microsoft.com/office/drawing/2014/main" id="{A5373B5D-7C01-0426-1E9F-7FA85A509B19}"/>
              </a:ext>
            </a:extLst>
          </p:cNvPr>
          <p:cNvSpPr txBox="1"/>
          <p:nvPr/>
        </p:nvSpPr>
        <p:spPr>
          <a:xfrm>
            <a:off x="11700451" y="1638194"/>
            <a:ext cx="5715000" cy="2949170"/>
          </a:xfrm>
          <a:prstGeom prst="rect">
            <a:avLst/>
          </a:prstGeom>
        </p:spPr>
        <p:txBody>
          <a:bodyPr vert="horz" wrap="square" lIns="0" tIns="30128" rIns="0" bIns="0" rtlCol="0">
            <a:spAutoFit/>
          </a:bodyPr>
          <a:lstStyle/>
          <a:p>
            <a:pPr marL="1675128" algn="r">
              <a:spcBef>
                <a:spcPts val="237"/>
              </a:spcBef>
            </a:pPr>
            <a:r>
              <a:rPr sz="4745" b="1" spc="-83" dirty="0">
                <a:solidFill>
                  <a:srgbClr val="FFFFFF"/>
                </a:solidFill>
                <a:latin typeface="Trebuchet MS"/>
                <a:cs typeface="Trebuchet MS"/>
              </a:rPr>
              <a:t>2024/2025</a:t>
            </a:r>
            <a:endParaRPr sz="4745" dirty="0">
              <a:latin typeface="Trebuchet MS"/>
              <a:cs typeface="Trebuchet MS"/>
            </a:endParaRPr>
          </a:p>
          <a:p>
            <a:pPr marL="30128" marR="12051" indent="350994" algn="r">
              <a:spcBef>
                <a:spcPts val="3392"/>
              </a:spcBef>
            </a:pPr>
            <a:r>
              <a:rPr sz="2847" b="1" dirty="0">
                <a:solidFill>
                  <a:srgbClr val="FFFFFF"/>
                </a:solidFill>
                <a:latin typeface="Calibri"/>
                <a:cs typeface="Calibri"/>
              </a:rPr>
              <a:t>Pilot</a:t>
            </a:r>
            <a:r>
              <a:rPr sz="2847" b="1" spc="285" dirty="0">
                <a:solidFill>
                  <a:srgbClr val="FFFFFF"/>
                </a:solidFill>
                <a:latin typeface="Calibri"/>
                <a:cs typeface="Calibri"/>
              </a:rPr>
              <a:t> </a:t>
            </a:r>
            <a:r>
              <a:rPr sz="2847" b="1" dirty="0">
                <a:solidFill>
                  <a:srgbClr val="FFFFFF"/>
                </a:solidFill>
                <a:latin typeface="Calibri"/>
                <a:cs typeface="Calibri"/>
              </a:rPr>
              <a:t>projects</a:t>
            </a:r>
            <a:r>
              <a:rPr sz="2847" b="1" spc="320" dirty="0">
                <a:solidFill>
                  <a:srgbClr val="FFFFFF"/>
                </a:solidFill>
                <a:latin typeface="Calibri"/>
                <a:cs typeface="Calibri"/>
              </a:rPr>
              <a:t> </a:t>
            </a:r>
            <a:r>
              <a:rPr sz="2847" b="1" dirty="0">
                <a:solidFill>
                  <a:srgbClr val="FFFFFF"/>
                </a:solidFill>
                <a:latin typeface="Calibri"/>
                <a:cs typeface="Calibri"/>
              </a:rPr>
              <a:t>on</a:t>
            </a:r>
            <a:r>
              <a:rPr sz="2847" b="1" spc="332" dirty="0">
                <a:solidFill>
                  <a:srgbClr val="FFFFFF"/>
                </a:solidFill>
                <a:latin typeface="Calibri"/>
                <a:cs typeface="Calibri"/>
              </a:rPr>
              <a:t> </a:t>
            </a:r>
            <a:r>
              <a:rPr sz="2847" b="1" spc="-24" dirty="0">
                <a:solidFill>
                  <a:srgbClr val="FFFFFF"/>
                </a:solidFill>
                <a:latin typeface="Calibri"/>
                <a:cs typeface="Calibri"/>
              </a:rPr>
              <a:t>traumatic </a:t>
            </a:r>
            <a:r>
              <a:rPr sz="2847" b="1" dirty="0">
                <a:solidFill>
                  <a:srgbClr val="FFFFFF"/>
                </a:solidFill>
                <a:latin typeface="Calibri"/>
                <a:cs typeface="Calibri"/>
              </a:rPr>
              <a:t>brain</a:t>
            </a:r>
            <a:r>
              <a:rPr sz="2847" b="1" spc="356" dirty="0">
                <a:solidFill>
                  <a:srgbClr val="FFFFFF"/>
                </a:solidFill>
                <a:latin typeface="Calibri"/>
                <a:cs typeface="Calibri"/>
              </a:rPr>
              <a:t> </a:t>
            </a:r>
            <a:r>
              <a:rPr sz="2847" b="1" dirty="0">
                <a:solidFill>
                  <a:srgbClr val="FFFFFF"/>
                </a:solidFill>
                <a:latin typeface="Calibri"/>
                <a:cs typeface="Calibri"/>
              </a:rPr>
              <a:t>injury</a:t>
            </a:r>
            <a:r>
              <a:rPr sz="2847" b="1" spc="356" dirty="0">
                <a:solidFill>
                  <a:srgbClr val="FFFFFF"/>
                </a:solidFill>
                <a:latin typeface="Calibri"/>
                <a:cs typeface="Calibri"/>
              </a:rPr>
              <a:t> </a:t>
            </a:r>
            <a:r>
              <a:rPr sz="2847" b="1" dirty="0">
                <a:solidFill>
                  <a:srgbClr val="FFFFFF"/>
                </a:solidFill>
                <a:latin typeface="Calibri"/>
                <a:cs typeface="Calibri"/>
              </a:rPr>
              <a:t>and</a:t>
            </a:r>
            <a:r>
              <a:rPr sz="2847" b="1" spc="368" dirty="0">
                <a:solidFill>
                  <a:srgbClr val="FFFFFF"/>
                </a:solidFill>
                <a:latin typeface="Calibri"/>
                <a:cs typeface="Calibri"/>
              </a:rPr>
              <a:t> </a:t>
            </a:r>
            <a:r>
              <a:rPr sz="2847" b="1" spc="-24" dirty="0">
                <a:solidFill>
                  <a:srgbClr val="FFFFFF"/>
                </a:solidFill>
                <a:latin typeface="Calibri"/>
                <a:cs typeface="Calibri"/>
              </a:rPr>
              <a:t>depression. </a:t>
            </a:r>
            <a:r>
              <a:rPr sz="2847" b="1" dirty="0">
                <a:solidFill>
                  <a:srgbClr val="FFFFFF"/>
                </a:solidFill>
                <a:latin typeface="Calibri"/>
                <a:cs typeface="Calibri"/>
              </a:rPr>
              <a:t>Promotion</a:t>
            </a:r>
            <a:r>
              <a:rPr sz="2847" b="1" spc="320" dirty="0">
                <a:solidFill>
                  <a:srgbClr val="FFFFFF"/>
                </a:solidFill>
                <a:latin typeface="Calibri"/>
                <a:cs typeface="Calibri"/>
              </a:rPr>
              <a:t> </a:t>
            </a:r>
            <a:r>
              <a:rPr sz="2847" b="1" dirty="0">
                <a:solidFill>
                  <a:srgbClr val="FFFFFF"/>
                </a:solidFill>
                <a:latin typeface="Calibri"/>
                <a:cs typeface="Calibri"/>
              </a:rPr>
              <a:t>of</a:t>
            </a:r>
            <a:r>
              <a:rPr sz="2847" b="1" spc="320" dirty="0">
                <a:solidFill>
                  <a:srgbClr val="FFFFFF"/>
                </a:solidFill>
                <a:latin typeface="Calibri"/>
                <a:cs typeface="Calibri"/>
              </a:rPr>
              <a:t> </a:t>
            </a:r>
            <a:r>
              <a:rPr sz="2847" b="1" dirty="0">
                <a:solidFill>
                  <a:srgbClr val="FFFFFF"/>
                </a:solidFill>
                <a:latin typeface="Calibri"/>
                <a:cs typeface="Calibri"/>
              </a:rPr>
              <a:t>early</a:t>
            </a:r>
            <a:r>
              <a:rPr sz="2847" b="1" spc="320" dirty="0">
                <a:solidFill>
                  <a:srgbClr val="FFFFFF"/>
                </a:solidFill>
                <a:latin typeface="Calibri"/>
                <a:cs typeface="Calibri"/>
              </a:rPr>
              <a:t> </a:t>
            </a:r>
            <a:r>
              <a:rPr sz="2847" b="1" spc="-24" dirty="0">
                <a:solidFill>
                  <a:srgbClr val="FFFFFF"/>
                </a:solidFill>
                <a:latin typeface="Calibri"/>
                <a:cs typeface="Calibri"/>
              </a:rPr>
              <a:t>diagnosis, </a:t>
            </a:r>
            <a:r>
              <a:rPr sz="2847" b="1" dirty="0">
                <a:solidFill>
                  <a:srgbClr val="FFFFFF"/>
                </a:solidFill>
                <a:latin typeface="Calibri"/>
                <a:cs typeface="Calibri"/>
              </a:rPr>
              <a:t>treatment</a:t>
            </a:r>
            <a:r>
              <a:rPr sz="2847" b="1" spc="320" dirty="0">
                <a:solidFill>
                  <a:srgbClr val="FFFFFF"/>
                </a:solidFill>
                <a:latin typeface="Calibri"/>
                <a:cs typeface="Calibri"/>
              </a:rPr>
              <a:t> </a:t>
            </a:r>
            <a:r>
              <a:rPr sz="2847" b="1" dirty="0">
                <a:solidFill>
                  <a:srgbClr val="FFFFFF"/>
                </a:solidFill>
                <a:latin typeface="Calibri"/>
                <a:cs typeface="Calibri"/>
              </a:rPr>
              <a:t>and</a:t>
            </a:r>
            <a:r>
              <a:rPr sz="2847" b="1" spc="356" dirty="0">
                <a:solidFill>
                  <a:srgbClr val="FFFFFF"/>
                </a:solidFill>
                <a:latin typeface="Calibri"/>
                <a:cs typeface="Calibri"/>
              </a:rPr>
              <a:t> </a:t>
            </a:r>
            <a:r>
              <a:rPr sz="2847" b="1" spc="-24" dirty="0">
                <a:solidFill>
                  <a:srgbClr val="FFFFFF"/>
                </a:solidFill>
                <a:latin typeface="Calibri"/>
                <a:cs typeface="Calibri"/>
              </a:rPr>
              <a:t>rehabilitation.</a:t>
            </a:r>
            <a:endParaRPr sz="2847" dirty="0">
              <a:latin typeface="Calibri"/>
              <a:cs typeface="Calibri"/>
            </a:endParaRPr>
          </a:p>
        </p:txBody>
      </p:sp>
      <p:sp>
        <p:nvSpPr>
          <p:cNvPr id="33" name="object 16">
            <a:extLst>
              <a:ext uri="{FF2B5EF4-FFF2-40B4-BE49-F238E27FC236}">
                <a16:creationId xmlns:a16="http://schemas.microsoft.com/office/drawing/2014/main" id="{BEA414E2-0DA9-DA08-B1B4-5767DD82A69E}"/>
              </a:ext>
            </a:extLst>
          </p:cNvPr>
          <p:cNvSpPr txBox="1"/>
          <p:nvPr/>
        </p:nvSpPr>
        <p:spPr>
          <a:xfrm>
            <a:off x="2520575" y="6462200"/>
            <a:ext cx="5754413" cy="2949170"/>
          </a:xfrm>
          <a:prstGeom prst="rect">
            <a:avLst/>
          </a:prstGeom>
        </p:spPr>
        <p:txBody>
          <a:bodyPr vert="horz" wrap="square" lIns="0" tIns="30128" rIns="0" bIns="0" rtlCol="0">
            <a:spAutoFit/>
          </a:bodyPr>
          <a:lstStyle/>
          <a:p>
            <a:pPr marL="2797404" algn="r">
              <a:spcBef>
                <a:spcPts val="237"/>
              </a:spcBef>
            </a:pPr>
            <a:r>
              <a:rPr sz="4745" b="1" spc="-119" dirty="0">
                <a:solidFill>
                  <a:srgbClr val="FFFFFF"/>
                </a:solidFill>
                <a:latin typeface="Trebuchet MS"/>
                <a:cs typeface="Trebuchet MS"/>
              </a:rPr>
              <a:t>2026/2027</a:t>
            </a:r>
            <a:endParaRPr sz="4745" dirty="0">
              <a:latin typeface="Trebuchet MS"/>
              <a:cs typeface="Trebuchet MS"/>
            </a:endParaRPr>
          </a:p>
          <a:p>
            <a:pPr marL="30128" marR="13558" indent="180769" algn="r">
              <a:spcBef>
                <a:spcPts val="3392"/>
              </a:spcBef>
            </a:pPr>
            <a:r>
              <a:rPr sz="2847" b="1" dirty="0">
                <a:solidFill>
                  <a:srgbClr val="FFFFFF"/>
                </a:solidFill>
                <a:latin typeface="Calibri"/>
                <a:cs typeface="Calibri"/>
              </a:rPr>
              <a:t>For</a:t>
            </a:r>
            <a:r>
              <a:rPr sz="2847" b="1" spc="249" dirty="0">
                <a:solidFill>
                  <a:srgbClr val="FFFFFF"/>
                </a:solidFill>
                <a:latin typeface="Calibri"/>
                <a:cs typeface="Calibri"/>
              </a:rPr>
              <a:t> </a:t>
            </a:r>
            <a:r>
              <a:rPr sz="2847" b="1" dirty="0">
                <a:solidFill>
                  <a:srgbClr val="FFFFFF"/>
                </a:solidFill>
                <a:latin typeface="Calibri"/>
                <a:cs typeface="Calibri"/>
              </a:rPr>
              <a:t>all</a:t>
            </a:r>
            <a:r>
              <a:rPr sz="2847" b="1" spc="297" dirty="0">
                <a:solidFill>
                  <a:srgbClr val="FFFFFF"/>
                </a:solidFill>
                <a:latin typeface="Calibri"/>
                <a:cs typeface="Calibri"/>
              </a:rPr>
              <a:t> </a:t>
            </a:r>
            <a:r>
              <a:rPr sz="2847" b="1" dirty="0">
                <a:solidFill>
                  <a:srgbClr val="FFFFFF"/>
                </a:solidFill>
                <a:latin typeface="Calibri"/>
                <a:cs typeface="Calibri"/>
              </a:rPr>
              <a:t>diseases,</a:t>
            </a:r>
            <a:r>
              <a:rPr sz="2847" b="1" spc="308" dirty="0">
                <a:solidFill>
                  <a:srgbClr val="FFFFFF"/>
                </a:solidFill>
                <a:latin typeface="Calibri"/>
                <a:cs typeface="Calibri"/>
              </a:rPr>
              <a:t> </a:t>
            </a:r>
            <a:r>
              <a:rPr sz="2847" b="1" dirty="0">
                <a:solidFill>
                  <a:srgbClr val="FFFFFF"/>
                </a:solidFill>
                <a:latin typeface="Calibri"/>
                <a:cs typeface="Calibri"/>
              </a:rPr>
              <a:t>implementation</a:t>
            </a:r>
            <a:r>
              <a:rPr sz="2847" b="1" spc="297" dirty="0">
                <a:solidFill>
                  <a:srgbClr val="FFFFFF"/>
                </a:solidFill>
                <a:latin typeface="Calibri"/>
                <a:cs typeface="Calibri"/>
              </a:rPr>
              <a:t> </a:t>
            </a:r>
            <a:r>
              <a:rPr sz="2847" b="1" spc="-59" dirty="0">
                <a:solidFill>
                  <a:srgbClr val="FFFFFF"/>
                </a:solidFill>
                <a:latin typeface="Calibri"/>
                <a:cs typeface="Calibri"/>
              </a:rPr>
              <a:t>of </a:t>
            </a:r>
            <a:r>
              <a:rPr sz="2847" b="1" dirty="0">
                <a:solidFill>
                  <a:srgbClr val="FFFFFF"/>
                </a:solidFill>
                <a:latin typeface="Calibri"/>
                <a:cs typeface="Calibri"/>
              </a:rPr>
              <a:t>research</a:t>
            </a:r>
            <a:r>
              <a:rPr sz="2847" b="1" spc="297" dirty="0">
                <a:solidFill>
                  <a:srgbClr val="FFFFFF"/>
                </a:solidFill>
                <a:latin typeface="Calibri"/>
                <a:cs typeface="Calibri"/>
              </a:rPr>
              <a:t> </a:t>
            </a:r>
            <a:r>
              <a:rPr sz="2847" b="1" dirty="0">
                <a:solidFill>
                  <a:srgbClr val="FFFFFF"/>
                </a:solidFill>
                <a:latin typeface="Calibri"/>
                <a:cs typeface="Calibri"/>
              </a:rPr>
              <a:t>findings</a:t>
            </a:r>
            <a:r>
              <a:rPr sz="2847" b="1" spc="297" dirty="0">
                <a:solidFill>
                  <a:srgbClr val="FFFFFF"/>
                </a:solidFill>
                <a:latin typeface="Calibri"/>
                <a:cs typeface="Calibri"/>
              </a:rPr>
              <a:t> </a:t>
            </a:r>
            <a:r>
              <a:rPr sz="2847" b="1" dirty="0">
                <a:solidFill>
                  <a:srgbClr val="FFFFFF"/>
                </a:solidFill>
                <a:latin typeface="Calibri"/>
                <a:cs typeface="Calibri"/>
              </a:rPr>
              <a:t>in</a:t>
            </a:r>
            <a:r>
              <a:rPr sz="2847" b="1" spc="308" dirty="0">
                <a:solidFill>
                  <a:srgbClr val="FFFFFF"/>
                </a:solidFill>
                <a:latin typeface="Calibri"/>
                <a:cs typeface="Calibri"/>
              </a:rPr>
              <a:t> </a:t>
            </a:r>
            <a:r>
              <a:rPr sz="2847" b="1" dirty="0">
                <a:solidFill>
                  <a:srgbClr val="FFFFFF"/>
                </a:solidFill>
                <a:latin typeface="Calibri"/>
                <a:cs typeface="Calibri"/>
              </a:rPr>
              <a:t>clinical</a:t>
            </a:r>
            <a:r>
              <a:rPr sz="2847" b="1" spc="297" dirty="0">
                <a:solidFill>
                  <a:srgbClr val="FFFFFF"/>
                </a:solidFill>
                <a:latin typeface="Calibri"/>
                <a:cs typeface="Calibri"/>
              </a:rPr>
              <a:t> </a:t>
            </a:r>
            <a:r>
              <a:rPr sz="2847" b="1" spc="-24" dirty="0">
                <a:solidFill>
                  <a:srgbClr val="FFFFFF"/>
                </a:solidFill>
                <a:latin typeface="Calibri"/>
                <a:cs typeface="Calibri"/>
              </a:rPr>
              <a:t>practice: </a:t>
            </a:r>
            <a:r>
              <a:rPr sz="2847" b="1" dirty="0">
                <a:solidFill>
                  <a:srgbClr val="FFFFFF"/>
                </a:solidFill>
                <a:latin typeface="Calibri"/>
                <a:cs typeface="Calibri"/>
              </a:rPr>
              <a:t>improvement</a:t>
            </a:r>
            <a:r>
              <a:rPr sz="2847" b="1" spc="178" dirty="0">
                <a:solidFill>
                  <a:srgbClr val="FFFFFF"/>
                </a:solidFill>
                <a:latin typeface="Calibri"/>
                <a:cs typeface="Calibri"/>
              </a:rPr>
              <a:t> </a:t>
            </a:r>
            <a:r>
              <a:rPr sz="2847" b="1" dirty="0">
                <a:solidFill>
                  <a:srgbClr val="FFFFFF"/>
                </a:solidFill>
                <a:latin typeface="Calibri"/>
                <a:cs typeface="Calibri"/>
              </a:rPr>
              <a:t>of</a:t>
            </a:r>
            <a:r>
              <a:rPr sz="2847" b="1" spc="214" dirty="0">
                <a:solidFill>
                  <a:srgbClr val="FFFFFF"/>
                </a:solidFill>
                <a:latin typeface="Calibri"/>
                <a:cs typeface="Calibri"/>
              </a:rPr>
              <a:t> </a:t>
            </a:r>
            <a:r>
              <a:rPr sz="2847" b="1" dirty="0">
                <a:solidFill>
                  <a:srgbClr val="FFFFFF"/>
                </a:solidFill>
                <a:latin typeface="Calibri"/>
                <a:cs typeface="Calibri"/>
              </a:rPr>
              <a:t>treatment</a:t>
            </a:r>
            <a:r>
              <a:rPr sz="2847" b="1" spc="178" dirty="0">
                <a:solidFill>
                  <a:srgbClr val="FFFFFF"/>
                </a:solidFill>
                <a:latin typeface="Calibri"/>
                <a:cs typeface="Calibri"/>
              </a:rPr>
              <a:t> </a:t>
            </a:r>
            <a:r>
              <a:rPr sz="2847" b="1" spc="-24" dirty="0">
                <a:solidFill>
                  <a:srgbClr val="FFFFFF"/>
                </a:solidFill>
                <a:latin typeface="Calibri"/>
                <a:cs typeface="Calibri"/>
              </a:rPr>
              <a:t>success </a:t>
            </a:r>
            <a:r>
              <a:rPr sz="2847" b="1" dirty="0">
                <a:solidFill>
                  <a:srgbClr val="FFFFFF"/>
                </a:solidFill>
                <a:latin typeface="Calibri"/>
                <a:cs typeface="Calibri"/>
              </a:rPr>
              <a:t>and</a:t>
            </a:r>
            <a:r>
              <a:rPr sz="2847" b="1" spc="190" dirty="0">
                <a:solidFill>
                  <a:srgbClr val="FFFFFF"/>
                </a:solidFill>
                <a:latin typeface="Calibri"/>
                <a:cs typeface="Calibri"/>
              </a:rPr>
              <a:t> </a:t>
            </a:r>
            <a:r>
              <a:rPr sz="2847" b="1" dirty="0">
                <a:solidFill>
                  <a:srgbClr val="FFFFFF"/>
                </a:solidFill>
                <a:latin typeface="Calibri"/>
                <a:cs typeface="Calibri"/>
              </a:rPr>
              <a:t>recovery</a:t>
            </a:r>
            <a:r>
              <a:rPr sz="2847" b="1" spc="202" dirty="0">
                <a:solidFill>
                  <a:srgbClr val="FFFFFF"/>
                </a:solidFill>
                <a:latin typeface="Calibri"/>
                <a:cs typeface="Calibri"/>
              </a:rPr>
              <a:t> </a:t>
            </a:r>
            <a:r>
              <a:rPr sz="2847" b="1" dirty="0">
                <a:solidFill>
                  <a:srgbClr val="FFFFFF"/>
                </a:solidFill>
                <a:latin typeface="Calibri"/>
                <a:cs typeface="Calibri"/>
              </a:rPr>
              <a:t>of</a:t>
            </a:r>
            <a:r>
              <a:rPr sz="2847" b="1" spc="202" dirty="0">
                <a:solidFill>
                  <a:srgbClr val="FFFFFF"/>
                </a:solidFill>
                <a:latin typeface="Calibri"/>
                <a:cs typeface="Calibri"/>
              </a:rPr>
              <a:t> </a:t>
            </a:r>
            <a:r>
              <a:rPr sz="2847" b="1" spc="-24" dirty="0">
                <a:solidFill>
                  <a:srgbClr val="FFFFFF"/>
                </a:solidFill>
                <a:latin typeface="Calibri"/>
                <a:cs typeface="Calibri"/>
              </a:rPr>
              <a:t>functions.</a:t>
            </a:r>
            <a:endParaRPr sz="2847" dirty="0">
              <a:latin typeface="Calibri"/>
              <a:cs typeface="Calibri"/>
            </a:endParaRPr>
          </a:p>
        </p:txBody>
      </p:sp>
      <p:sp>
        <p:nvSpPr>
          <p:cNvPr id="34" name="object 29">
            <a:extLst>
              <a:ext uri="{FF2B5EF4-FFF2-40B4-BE49-F238E27FC236}">
                <a16:creationId xmlns:a16="http://schemas.microsoft.com/office/drawing/2014/main" id="{3090E40A-ECF5-85AA-755F-4155344B56DD}"/>
              </a:ext>
            </a:extLst>
          </p:cNvPr>
          <p:cNvSpPr txBox="1"/>
          <p:nvPr/>
        </p:nvSpPr>
        <p:spPr>
          <a:xfrm>
            <a:off x="12792061" y="6372702"/>
            <a:ext cx="4585955" cy="2072904"/>
          </a:xfrm>
          <a:prstGeom prst="rect">
            <a:avLst/>
          </a:prstGeom>
        </p:spPr>
        <p:txBody>
          <a:bodyPr vert="horz" wrap="square" lIns="0" tIns="30128" rIns="0" bIns="0" rtlCol="0">
            <a:spAutoFit/>
          </a:bodyPr>
          <a:lstStyle/>
          <a:p>
            <a:pPr marL="557372" algn="r">
              <a:spcBef>
                <a:spcPts val="237"/>
              </a:spcBef>
            </a:pPr>
            <a:r>
              <a:rPr sz="4745" b="1" spc="-71" dirty="0">
                <a:solidFill>
                  <a:srgbClr val="FFFFFF"/>
                </a:solidFill>
                <a:latin typeface="Trebuchet MS"/>
                <a:cs typeface="Trebuchet MS"/>
              </a:rPr>
              <a:t>2028/2029</a:t>
            </a:r>
            <a:endParaRPr sz="4745" dirty="0">
              <a:latin typeface="Trebuchet MS"/>
              <a:cs typeface="Trebuchet MS"/>
            </a:endParaRPr>
          </a:p>
          <a:p>
            <a:pPr marL="915898" marR="12051" indent="-887276" algn="r">
              <a:spcBef>
                <a:spcPts val="3392"/>
              </a:spcBef>
            </a:pPr>
            <a:r>
              <a:rPr sz="2847" b="1" dirty="0">
                <a:solidFill>
                  <a:srgbClr val="FFFFFF"/>
                </a:solidFill>
                <a:latin typeface="Calibri"/>
                <a:cs typeface="Calibri"/>
              </a:rPr>
              <a:t>Continuous</a:t>
            </a:r>
            <a:r>
              <a:rPr sz="2847" b="1" spc="427" dirty="0">
                <a:solidFill>
                  <a:srgbClr val="FFFFFF"/>
                </a:solidFill>
                <a:latin typeface="Calibri"/>
                <a:cs typeface="Calibri"/>
              </a:rPr>
              <a:t> </a:t>
            </a:r>
            <a:r>
              <a:rPr sz="2847" b="1" spc="-24" dirty="0">
                <a:solidFill>
                  <a:srgbClr val="FFFFFF"/>
                </a:solidFill>
                <a:latin typeface="Calibri"/>
                <a:cs typeface="Calibri"/>
              </a:rPr>
              <a:t>expansion </a:t>
            </a:r>
            <a:r>
              <a:rPr sz="2847" b="1" dirty="0">
                <a:solidFill>
                  <a:srgbClr val="FFFFFF"/>
                </a:solidFill>
                <a:latin typeface="Calibri"/>
                <a:cs typeface="Calibri"/>
              </a:rPr>
              <a:t>of</a:t>
            </a:r>
            <a:r>
              <a:rPr sz="2847" b="1" spc="237" dirty="0">
                <a:solidFill>
                  <a:srgbClr val="FFFFFF"/>
                </a:solidFill>
                <a:latin typeface="Calibri"/>
                <a:cs typeface="Calibri"/>
              </a:rPr>
              <a:t> </a:t>
            </a:r>
            <a:r>
              <a:rPr sz="2847" b="1" dirty="0">
                <a:solidFill>
                  <a:srgbClr val="FFFFFF"/>
                </a:solidFill>
                <a:latin typeface="Calibri"/>
                <a:cs typeface="Calibri"/>
              </a:rPr>
              <a:t>project</a:t>
            </a:r>
            <a:r>
              <a:rPr sz="2847" b="1" spc="214" dirty="0">
                <a:solidFill>
                  <a:srgbClr val="FFFFFF"/>
                </a:solidFill>
                <a:latin typeface="Calibri"/>
                <a:cs typeface="Calibri"/>
              </a:rPr>
              <a:t> </a:t>
            </a:r>
            <a:r>
              <a:rPr sz="2847" b="1" spc="-24" dirty="0">
                <a:solidFill>
                  <a:srgbClr val="FFFFFF"/>
                </a:solidFill>
                <a:latin typeface="Calibri"/>
                <a:cs typeface="Calibri"/>
              </a:rPr>
              <a:t>topics.</a:t>
            </a:r>
            <a:endParaRPr sz="2847" dirty="0">
              <a:latin typeface="Calibri"/>
              <a:cs typeface="Calibri"/>
            </a:endParaRPr>
          </a:p>
        </p:txBody>
      </p:sp>
      <p:sp>
        <p:nvSpPr>
          <p:cNvPr id="35" name="object 28">
            <a:extLst>
              <a:ext uri="{FF2B5EF4-FFF2-40B4-BE49-F238E27FC236}">
                <a16:creationId xmlns:a16="http://schemas.microsoft.com/office/drawing/2014/main" id="{B6604BF2-B0C5-602C-EE14-1B16DC8BB6B1}"/>
              </a:ext>
            </a:extLst>
          </p:cNvPr>
          <p:cNvSpPr/>
          <p:nvPr/>
        </p:nvSpPr>
        <p:spPr>
          <a:xfrm>
            <a:off x="9982692" y="997829"/>
            <a:ext cx="1392954" cy="4686862"/>
          </a:xfrm>
          <a:custGeom>
            <a:avLst/>
            <a:gdLst/>
            <a:ahLst/>
            <a:cxnLst/>
            <a:rect l="l" t="t" r="r" b="b"/>
            <a:pathLst>
              <a:path w="663575" h="3421379">
                <a:moveTo>
                  <a:pt x="348005" y="0"/>
                </a:moveTo>
                <a:lnTo>
                  <a:pt x="0" y="0"/>
                </a:lnTo>
                <a:lnTo>
                  <a:pt x="0" y="3421100"/>
                </a:lnTo>
                <a:lnTo>
                  <a:pt x="348005" y="3421100"/>
                </a:lnTo>
                <a:lnTo>
                  <a:pt x="663003" y="1709051"/>
                </a:lnTo>
                <a:lnTo>
                  <a:pt x="348005" y="0"/>
                </a:lnTo>
                <a:close/>
              </a:path>
            </a:pathLst>
          </a:custGeom>
          <a:solidFill>
            <a:srgbClr val="8CCCC0"/>
          </a:solidFill>
        </p:spPr>
        <p:txBody>
          <a:bodyPr wrap="square" lIns="0" tIns="0" rIns="0" bIns="0" rtlCol="0"/>
          <a:lstStyle/>
          <a:p>
            <a:endParaRPr/>
          </a:p>
        </p:txBody>
      </p:sp>
      <p:sp>
        <p:nvSpPr>
          <p:cNvPr id="36" name="object 28">
            <a:extLst>
              <a:ext uri="{FF2B5EF4-FFF2-40B4-BE49-F238E27FC236}">
                <a16:creationId xmlns:a16="http://schemas.microsoft.com/office/drawing/2014/main" id="{D5C28DC0-9CF6-E271-5D2E-F4CE5500CB43}"/>
              </a:ext>
            </a:extLst>
          </p:cNvPr>
          <p:cNvSpPr/>
          <p:nvPr/>
        </p:nvSpPr>
        <p:spPr>
          <a:xfrm>
            <a:off x="9883778" y="5512982"/>
            <a:ext cx="1491867" cy="4578498"/>
          </a:xfrm>
          <a:custGeom>
            <a:avLst/>
            <a:gdLst/>
            <a:ahLst/>
            <a:cxnLst/>
            <a:rect l="l" t="t" r="r" b="b"/>
            <a:pathLst>
              <a:path w="663575" h="3421379">
                <a:moveTo>
                  <a:pt x="348005" y="0"/>
                </a:moveTo>
                <a:lnTo>
                  <a:pt x="0" y="0"/>
                </a:lnTo>
                <a:lnTo>
                  <a:pt x="0" y="3421100"/>
                </a:lnTo>
                <a:lnTo>
                  <a:pt x="348005" y="3421100"/>
                </a:lnTo>
                <a:lnTo>
                  <a:pt x="663003" y="1709051"/>
                </a:lnTo>
                <a:lnTo>
                  <a:pt x="348005" y="0"/>
                </a:lnTo>
                <a:close/>
              </a:path>
            </a:pathLst>
          </a:custGeom>
          <a:solidFill>
            <a:srgbClr val="8CCCC0"/>
          </a:solidFill>
        </p:spPr>
        <p:txBody>
          <a:bodyPr wrap="square" lIns="0" tIns="0" rIns="0" bIns="0" rtlCol="0"/>
          <a:lstStyle/>
          <a:p>
            <a:endParaRPr/>
          </a:p>
        </p:txBody>
      </p:sp>
      <p:grpSp>
        <p:nvGrpSpPr>
          <p:cNvPr id="37" name="object 17">
            <a:extLst>
              <a:ext uri="{FF2B5EF4-FFF2-40B4-BE49-F238E27FC236}">
                <a16:creationId xmlns:a16="http://schemas.microsoft.com/office/drawing/2014/main" id="{BD0EE061-27FD-4772-5052-A954EC2C5E4F}"/>
              </a:ext>
            </a:extLst>
          </p:cNvPr>
          <p:cNvGrpSpPr/>
          <p:nvPr/>
        </p:nvGrpSpPr>
        <p:grpSpPr>
          <a:xfrm>
            <a:off x="9695015" y="2344126"/>
            <a:ext cx="1337550" cy="1709289"/>
            <a:chOff x="6026171" y="5792914"/>
            <a:chExt cx="637182" cy="841496"/>
          </a:xfrm>
        </p:grpSpPr>
        <p:sp>
          <p:nvSpPr>
            <p:cNvPr id="38" name="object 18">
              <a:extLst>
                <a:ext uri="{FF2B5EF4-FFF2-40B4-BE49-F238E27FC236}">
                  <a16:creationId xmlns:a16="http://schemas.microsoft.com/office/drawing/2014/main" id="{2B185813-AC47-FF83-33F6-019B257E3857}"/>
                </a:ext>
              </a:extLst>
            </p:cNvPr>
            <p:cNvSpPr/>
            <p:nvPr/>
          </p:nvSpPr>
          <p:spPr>
            <a:xfrm>
              <a:off x="6026171" y="6210230"/>
              <a:ext cx="319405" cy="424180"/>
            </a:xfrm>
            <a:custGeom>
              <a:avLst/>
              <a:gdLst/>
              <a:ahLst/>
              <a:cxnLst/>
              <a:rect l="l" t="t" r="r" b="b"/>
              <a:pathLst>
                <a:path w="319404" h="424179">
                  <a:moveTo>
                    <a:pt x="160743" y="0"/>
                  </a:moveTo>
                  <a:lnTo>
                    <a:pt x="158584" y="0"/>
                  </a:lnTo>
                  <a:lnTo>
                    <a:pt x="127360" y="3033"/>
                  </a:lnTo>
                  <a:lnTo>
                    <a:pt x="70478" y="26472"/>
                  </a:lnTo>
                  <a:lnTo>
                    <a:pt x="26402" y="70205"/>
                  </a:lnTo>
                  <a:lnTo>
                    <a:pt x="3028" y="126077"/>
                  </a:lnTo>
                  <a:lnTo>
                    <a:pt x="0" y="156718"/>
                  </a:lnTo>
                  <a:lnTo>
                    <a:pt x="6349" y="205812"/>
                  </a:lnTo>
                  <a:lnTo>
                    <a:pt x="23336" y="257282"/>
                  </a:lnTo>
                  <a:lnTo>
                    <a:pt x="47870" y="307509"/>
                  </a:lnTo>
                  <a:lnTo>
                    <a:pt x="76860" y="352874"/>
                  </a:lnTo>
                  <a:lnTo>
                    <a:pt x="107216" y="389758"/>
                  </a:lnTo>
                  <a:lnTo>
                    <a:pt x="159664" y="423608"/>
                  </a:lnTo>
                  <a:lnTo>
                    <a:pt x="183480" y="414542"/>
                  </a:lnTo>
                  <a:lnTo>
                    <a:pt x="201132" y="399262"/>
                  </a:lnTo>
                  <a:lnTo>
                    <a:pt x="159664" y="399262"/>
                  </a:lnTo>
                  <a:lnTo>
                    <a:pt x="141359" y="388882"/>
                  </a:lnTo>
                  <a:lnTo>
                    <a:pt x="113981" y="360657"/>
                  </a:lnTo>
                  <a:lnTo>
                    <a:pt x="83061" y="318957"/>
                  </a:lnTo>
                  <a:lnTo>
                    <a:pt x="54128" y="268153"/>
                  </a:lnTo>
                  <a:lnTo>
                    <a:pt x="32713" y="212616"/>
                  </a:lnTo>
                  <a:lnTo>
                    <a:pt x="24345" y="156718"/>
                  </a:lnTo>
                  <a:lnTo>
                    <a:pt x="26903" y="130881"/>
                  </a:lnTo>
                  <a:lnTo>
                    <a:pt x="46645" y="83751"/>
                  </a:lnTo>
                  <a:lnTo>
                    <a:pt x="83940" y="46779"/>
                  </a:lnTo>
                  <a:lnTo>
                    <a:pt x="132140" y="26916"/>
                  </a:lnTo>
                  <a:lnTo>
                    <a:pt x="158597" y="24345"/>
                  </a:lnTo>
                  <a:lnTo>
                    <a:pt x="244843" y="24345"/>
                  </a:lnTo>
                  <a:lnTo>
                    <a:pt x="221550" y="11947"/>
                  </a:lnTo>
                  <a:lnTo>
                    <a:pt x="191964" y="3032"/>
                  </a:lnTo>
                  <a:lnTo>
                    <a:pt x="160743" y="0"/>
                  </a:lnTo>
                  <a:close/>
                </a:path>
                <a:path w="319404" h="424179">
                  <a:moveTo>
                    <a:pt x="244843" y="24345"/>
                  </a:moveTo>
                  <a:lnTo>
                    <a:pt x="160731" y="24345"/>
                  </a:lnTo>
                  <a:lnTo>
                    <a:pt x="187188" y="26916"/>
                  </a:lnTo>
                  <a:lnTo>
                    <a:pt x="212266" y="34472"/>
                  </a:lnTo>
                  <a:lnTo>
                    <a:pt x="255981" y="63601"/>
                  </a:lnTo>
                  <a:lnTo>
                    <a:pt x="284911" y="106373"/>
                  </a:lnTo>
                  <a:lnTo>
                    <a:pt x="294982" y="156718"/>
                  </a:lnTo>
                  <a:lnTo>
                    <a:pt x="286615" y="212616"/>
                  </a:lnTo>
                  <a:lnTo>
                    <a:pt x="265200" y="268153"/>
                  </a:lnTo>
                  <a:lnTo>
                    <a:pt x="236267" y="318957"/>
                  </a:lnTo>
                  <a:lnTo>
                    <a:pt x="205347" y="360657"/>
                  </a:lnTo>
                  <a:lnTo>
                    <a:pt x="177969" y="388882"/>
                  </a:lnTo>
                  <a:lnTo>
                    <a:pt x="159664" y="399262"/>
                  </a:lnTo>
                  <a:lnTo>
                    <a:pt x="201132" y="399262"/>
                  </a:lnTo>
                  <a:lnTo>
                    <a:pt x="242468" y="352874"/>
                  </a:lnTo>
                  <a:lnTo>
                    <a:pt x="271458" y="307509"/>
                  </a:lnTo>
                  <a:lnTo>
                    <a:pt x="295992" y="257282"/>
                  </a:lnTo>
                  <a:lnTo>
                    <a:pt x="312979" y="205812"/>
                  </a:lnTo>
                  <a:lnTo>
                    <a:pt x="319328" y="156718"/>
                  </a:lnTo>
                  <a:lnTo>
                    <a:pt x="316299" y="126075"/>
                  </a:lnTo>
                  <a:lnTo>
                    <a:pt x="307398" y="97007"/>
                  </a:lnTo>
                  <a:lnTo>
                    <a:pt x="292911" y="70194"/>
                  </a:lnTo>
                  <a:lnTo>
                    <a:pt x="273123" y="46316"/>
                  </a:lnTo>
                  <a:lnTo>
                    <a:pt x="248828" y="26467"/>
                  </a:lnTo>
                  <a:lnTo>
                    <a:pt x="244843" y="24345"/>
                  </a:lnTo>
                  <a:close/>
                </a:path>
              </a:pathLst>
            </a:custGeom>
            <a:solidFill>
              <a:srgbClr val="F8F8F8"/>
            </a:solidFill>
          </p:spPr>
          <p:txBody>
            <a:bodyPr wrap="square" lIns="0" tIns="0" rIns="0" bIns="0" rtlCol="0"/>
            <a:lstStyle/>
            <a:p>
              <a:endParaRPr/>
            </a:p>
          </p:txBody>
        </p:sp>
        <p:pic>
          <p:nvPicPr>
            <p:cNvPr id="39" name="object 19">
              <a:extLst>
                <a:ext uri="{FF2B5EF4-FFF2-40B4-BE49-F238E27FC236}">
                  <a16:creationId xmlns:a16="http://schemas.microsoft.com/office/drawing/2014/main" id="{CCCA99A8-611C-6838-F7B4-45FFB52E9E0E}"/>
                </a:ext>
              </a:extLst>
            </p:cNvPr>
            <p:cNvPicPr/>
            <p:nvPr/>
          </p:nvPicPr>
          <p:blipFill>
            <a:blip r:embed="rId3" cstate="print"/>
            <a:stretch>
              <a:fillRect/>
            </a:stretch>
          </p:blipFill>
          <p:spPr>
            <a:xfrm>
              <a:off x="6098332" y="6283873"/>
              <a:ext cx="175005" cy="175005"/>
            </a:xfrm>
            <a:prstGeom prst="rect">
              <a:avLst/>
            </a:prstGeom>
          </p:spPr>
        </p:pic>
        <p:sp>
          <p:nvSpPr>
            <p:cNvPr id="40" name="object 20">
              <a:extLst>
                <a:ext uri="{FF2B5EF4-FFF2-40B4-BE49-F238E27FC236}">
                  <a16:creationId xmlns:a16="http://schemas.microsoft.com/office/drawing/2014/main" id="{9DCB7515-A919-5A01-BDDC-AAA3049E2130}"/>
                </a:ext>
              </a:extLst>
            </p:cNvPr>
            <p:cNvSpPr/>
            <p:nvPr/>
          </p:nvSpPr>
          <p:spPr>
            <a:xfrm>
              <a:off x="6412528" y="6008823"/>
              <a:ext cx="250825" cy="331470"/>
            </a:xfrm>
            <a:custGeom>
              <a:avLst/>
              <a:gdLst/>
              <a:ahLst/>
              <a:cxnLst/>
              <a:rect l="l" t="t" r="r" b="b"/>
              <a:pathLst>
                <a:path w="250825" h="331470">
                  <a:moveTo>
                    <a:pt x="126072" y="0"/>
                  </a:moveTo>
                  <a:lnTo>
                    <a:pt x="124396" y="0"/>
                  </a:lnTo>
                  <a:lnTo>
                    <a:pt x="99912" y="2378"/>
                  </a:lnTo>
                  <a:lnTo>
                    <a:pt x="55307" y="20761"/>
                  </a:lnTo>
                  <a:lnTo>
                    <a:pt x="20724" y="55065"/>
                  </a:lnTo>
                  <a:lnTo>
                    <a:pt x="2377" y="98903"/>
                  </a:lnTo>
                  <a:lnTo>
                    <a:pt x="0" y="122948"/>
                  </a:lnTo>
                  <a:lnTo>
                    <a:pt x="9444" y="177266"/>
                  </a:lnTo>
                  <a:lnTo>
                    <a:pt x="33343" y="233004"/>
                  </a:lnTo>
                  <a:lnTo>
                    <a:pt x="65044" y="282413"/>
                  </a:lnTo>
                  <a:lnTo>
                    <a:pt x="97892" y="317742"/>
                  </a:lnTo>
                  <a:lnTo>
                    <a:pt x="125234" y="331241"/>
                  </a:lnTo>
                  <a:lnTo>
                    <a:pt x="152577" y="317742"/>
                  </a:lnTo>
                  <a:lnTo>
                    <a:pt x="160395" y="309333"/>
                  </a:lnTo>
                  <a:lnTo>
                    <a:pt x="125247" y="309333"/>
                  </a:lnTo>
                  <a:lnTo>
                    <a:pt x="107512" y="297530"/>
                  </a:lnTo>
                  <a:lnTo>
                    <a:pt x="81014" y="267017"/>
                  </a:lnTo>
                  <a:lnTo>
                    <a:pt x="53050" y="223768"/>
                  </a:lnTo>
                  <a:lnTo>
                    <a:pt x="30919" y="173753"/>
                  </a:lnTo>
                  <a:lnTo>
                    <a:pt x="21920" y="122948"/>
                  </a:lnTo>
                  <a:lnTo>
                    <a:pt x="23875" y="103230"/>
                  </a:lnTo>
                  <a:lnTo>
                    <a:pt x="38952" y="67261"/>
                  </a:lnTo>
                  <a:lnTo>
                    <a:pt x="67420" y="39038"/>
                  </a:lnTo>
                  <a:lnTo>
                    <a:pt x="104204" y="23881"/>
                  </a:lnTo>
                  <a:lnTo>
                    <a:pt x="124396" y="21920"/>
                  </a:lnTo>
                  <a:lnTo>
                    <a:pt x="196586" y="21920"/>
                  </a:lnTo>
                  <a:lnTo>
                    <a:pt x="195167" y="20761"/>
                  </a:lnTo>
                  <a:lnTo>
                    <a:pt x="173764" y="9371"/>
                  </a:lnTo>
                  <a:lnTo>
                    <a:pt x="150556" y="2378"/>
                  </a:lnTo>
                  <a:lnTo>
                    <a:pt x="126072" y="0"/>
                  </a:lnTo>
                  <a:close/>
                </a:path>
                <a:path w="250825" h="331470">
                  <a:moveTo>
                    <a:pt x="196586" y="21920"/>
                  </a:moveTo>
                  <a:lnTo>
                    <a:pt x="126072" y="21920"/>
                  </a:lnTo>
                  <a:lnTo>
                    <a:pt x="146269" y="23881"/>
                  </a:lnTo>
                  <a:lnTo>
                    <a:pt x="165415" y="29648"/>
                  </a:lnTo>
                  <a:lnTo>
                    <a:pt x="198790" y="51892"/>
                  </a:lnTo>
                  <a:lnTo>
                    <a:pt x="220864" y="84534"/>
                  </a:lnTo>
                  <a:lnTo>
                    <a:pt x="228549" y="122948"/>
                  </a:lnTo>
                  <a:lnTo>
                    <a:pt x="219551" y="173764"/>
                  </a:lnTo>
                  <a:lnTo>
                    <a:pt x="197424" y="223782"/>
                  </a:lnTo>
                  <a:lnTo>
                    <a:pt x="169466" y="267030"/>
                  </a:lnTo>
                  <a:lnTo>
                    <a:pt x="142974" y="297538"/>
                  </a:lnTo>
                  <a:lnTo>
                    <a:pt x="125247" y="309333"/>
                  </a:lnTo>
                  <a:lnTo>
                    <a:pt x="160395" y="309333"/>
                  </a:lnTo>
                  <a:lnTo>
                    <a:pt x="185425" y="282413"/>
                  </a:lnTo>
                  <a:lnTo>
                    <a:pt x="217125" y="233004"/>
                  </a:lnTo>
                  <a:lnTo>
                    <a:pt x="241024" y="177266"/>
                  </a:lnTo>
                  <a:lnTo>
                    <a:pt x="250469" y="122948"/>
                  </a:lnTo>
                  <a:lnTo>
                    <a:pt x="248092" y="98903"/>
                  </a:lnTo>
                  <a:lnTo>
                    <a:pt x="241111" y="76098"/>
                  </a:lnTo>
                  <a:lnTo>
                    <a:pt x="229750" y="55065"/>
                  </a:lnTo>
                  <a:lnTo>
                    <a:pt x="214236" y="36334"/>
                  </a:lnTo>
                  <a:lnTo>
                    <a:pt x="196586" y="21920"/>
                  </a:lnTo>
                  <a:close/>
                </a:path>
              </a:pathLst>
            </a:custGeom>
            <a:solidFill>
              <a:srgbClr val="F8F8F8"/>
            </a:solidFill>
          </p:spPr>
          <p:txBody>
            <a:bodyPr wrap="square" lIns="0" tIns="0" rIns="0" bIns="0" rtlCol="0"/>
            <a:lstStyle/>
            <a:p>
              <a:endParaRPr/>
            </a:p>
          </p:txBody>
        </p:sp>
        <p:pic>
          <p:nvPicPr>
            <p:cNvPr id="41" name="object 21">
              <a:extLst>
                <a:ext uri="{FF2B5EF4-FFF2-40B4-BE49-F238E27FC236}">
                  <a16:creationId xmlns:a16="http://schemas.microsoft.com/office/drawing/2014/main" id="{F22E6905-4B1D-2AA7-A380-239FF3691E0D}"/>
                </a:ext>
              </a:extLst>
            </p:cNvPr>
            <p:cNvPicPr/>
            <p:nvPr/>
          </p:nvPicPr>
          <p:blipFill>
            <a:blip r:embed="rId4" cstate="print"/>
            <a:stretch>
              <a:fillRect/>
            </a:stretch>
          </p:blipFill>
          <p:spPr>
            <a:xfrm>
              <a:off x="6468446" y="6065880"/>
              <a:ext cx="138633" cy="138633"/>
            </a:xfrm>
            <a:prstGeom prst="rect">
              <a:avLst/>
            </a:prstGeom>
          </p:spPr>
        </p:pic>
        <p:sp>
          <p:nvSpPr>
            <p:cNvPr id="42" name="object 22">
              <a:extLst>
                <a:ext uri="{FF2B5EF4-FFF2-40B4-BE49-F238E27FC236}">
                  <a16:creationId xmlns:a16="http://schemas.microsoft.com/office/drawing/2014/main" id="{F3B573A0-ACEC-65F0-C1B1-1DB1B29CD03C}"/>
                </a:ext>
              </a:extLst>
            </p:cNvPr>
            <p:cNvSpPr/>
            <p:nvPr/>
          </p:nvSpPr>
          <p:spPr>
            <a:xfrm>
              <a:off x="6110414" y="5792914"/>
              <a:ext cx="203835" cy="838200"/>
            </a:xfrm>
            <a:custGeom>
              <a:avLst/>
              <a:gdLst/>
              <a:ahLst/>
              <a:cxnLst/>
              <a:rect l="l" t="t" r="r" b="b"/>
              <a:pathLst>
                <a:path w="203835" h="838200">
                  <a:moveTo>
                    <a:pt x="194106" y="95313"/>
                  </a:moveTo>
                  <a:lnTo>
                    <a:pt x="192265" y="76669"/>
                  </a:lnTo>
                  <a:lnTo>
                    <a:pt x="186855" y="58991"/>
                  </a:lnTo>
                  <a:lnTo>
                    <a:pt x="178054" y="42672"/>
                  </a:lnTo>
                  <a:lnTo>
                    <a:pt x="174637" y="38557"/>
                  </a:lnTo>
                  <a:lnTo>
                    <a:pt x="174637" y="95313"/>
                  </a:lnTo>
                  <a:lnTo>
                    <a:pt x="164630" y="142354"/>
                  </a:lnTo>
                  <a:lnTo>
                    <a:pt x="141503" y="187617"/>
                  </a:lnTo>
                  <a:lnTo>
                    <a:pt x="115570" y="221983"/>
                  </a:lnTo>
                  <a:lnTo>
                    <a:pt x="97167" y="236347"/>
                  </a:lnTo>
                  <a:lnTo>
                    <a:pt x="78638" y="221983"/>
                  </a:lnTo>
                  <a:lnTo>
                    <a:pt x="52628" y="187617"/>
                  </a:lnTo>
                  <a:lnTo>
                    <a:pt x="29476" y="142354"/>
                  </a:lnTo>
                  <a:lnTo>
                    <a:pt x="19469" y="95313"/>
                  </a:lnTo>
                  <a:lnTo>
                    <a:pt x="20942" y="80505"/>
                  </a:lnTo>
                  <a:lnTo>
                    <a:pt x="41808" y="41973"/>
                  </a:lnTo>
                  <a:lnTo>
                    <a:pt x="81254" y="20955"/>
                  </a:lnTo>
                  <a:lnTo>
                    <a:pt x="96405" y="19481"/>
                  </a:lnTo>
                  <a:lnTo>
                    <a:pt x="97701" y="19481"/>
                  </a:lnTo>
                  <a:lnTo>
                    <a:pt x="140487" y="32334"/>
                  </a:lnTo>
                  <a:lnTo>
                    <a:pt x="168871" y="66471"/>
                  </a:lnTo>
                  <a:lnTo>
                    <a:pt x="174637" y="95313"/>
                  </a:lnTo>
                  <a:lnTo>
                    <a:pt x="174637" y="38557"/>
                  </a:lnTo>
                  <a:lnTo>
                    <a:pt x="166014" y="28155"/>
                  </a:lnTo>
                  <a:lnTo>
                    <a:pt x="155397" y="19481"/>
                  </a:lnTo>
                  <a:lnTo>
                    <a:pt x="151244" y="16078"/>
                  </a:lnTo>
                  <a:lnTo>
                    <a:pt x="134658" y="7251"/>
                  </a:lnTo>
                  <a:lnTo>
                    <a:pt x="116674" y="1841"/>
                  </a:lnTo>
                  <a:lnTo>
                    <a:pt x="97701" y="0"/>
                  </a:lnTo>
                  <a:lnTo>
                    <a:pt x="96405" y="0"/>
                  </a:lnTo>
                  <a:lnTo>
                    <a:pt x="42862" y="16078"/>
                  </a:lnTo>
                  <a:lnTo>
                    <a:pt x="7251" y="58991"/>
                  </a:lnTo>
                  <a:lnTo>
                    <a:pt x="0" y="95313"/>
                  </a:lnTo>
                  <a:lnTo>
                    <a:pt x="10998" y="148755"/>
                  </a:lnTo>
                  <a:lnTo>
                    <a:pt x="37401" y="200774"/>
                  </a:lnTo>
                  <a:lnTo>
                    <a:pt x="69367" y="240195"/>
                  </a:lnTo>
                  <a:lnTo>
                    <a:pt x="97053" y="255828"/>
                  </a:lnTo>
                  <a:lnTo>
                    <a:pt x="124739" y="240195"/>
                  </a:lnTo>
                  <a:lnTo>
                    <a:pt x="127863" y="236347"/>
                  </a:lnTo>
                  <a:lnTo>
                    <a:pt x="156718" y="200774"/>
                  </a:lnTo>
                  <a:lnTo>
                    <a:pt x="183121" y="148755"/>
                  </a:lnTo>
                  <a:lnTo>
                    <a:pt x="194106" y="95313"/>
                  </a:lnTo>
                  <a:close/>
                </a:path>
                <a:path w="203835" h="838200">
                  <a:moveTo>
                    <a:pt x="203390" y="825220"/>
                  </a:moveTo>
                  <a:lnTo>
                    <a:pt x="200710" y="815517"/>
                  </a:lnTo>
                  <a:lnTo>
                    <a:pt x="195757" y="812634"/>
                  </a:lnTo>
                  <a:lnTo>
                    <a:pt x="183311" y="816076"/>
                  </a:lnTo>
                  <a:lnTo>
                    <a:pt x="175564" y="818019"/>
                  </a:lnTo>
                  <a:lnTo>
                    <a:pt x="162661" y="820978"/>
                  </a:lnTo>
                  <a:lnTo>
                    <a:pt x="159600" y="825868"/>
                  </a:lnTo>
                  <a:lnTo>
                    <a:pt x="161683" y="835025"/>
                  </a:lnTo>
                  <a:lnTo>
                    <a:pt x="165442" y="837882"/>
                  </a:lnTo>
                  <a:lnTo>
                    <a:pt x="169608" y="837882"/>
                  </a:lnTo>
                  <a:lnTo>
                    <a:pt x="170980" y="837806"/>
                  </a:lnTo>
                  <a:lnTo>
                    <a:pt x="179920" y="835761"/>
                  </a:lnTo>
                  <a:lnTo>
                    <a:pt x="187934" y="833742"/>
                  </a:lnTo>
                  <a:lnTo>
                    <a:pt x="200545" y="830249"/>
                  </a:lnTo>
                  <a:lnTo>
                    <a:pt x="203390" y="825220"/>
                  </a:lnTo>
                  <a:close/>
                </a:path>
              </a:pathLst>
            </a:custGeom>
            <a:solidFill>
              <a:srgbClr val="F8F8F8"/>
            </a:solidFill>
          </p:spPr>
          <p:txBody>
            <a:bodyPr wrap="square" lIns="0" tIns="0" rIns="0" bIns="0" rtlCol="0"/>
            <a:lstStyle/>
            <a:p>
              <a:endParaRPr/>
            </a:p>
          </p:txBody>
        </p:sp>
        <p:pic>
          <p:nvPicPr>
            <p:cNvPr id="43" name="object 23">
              <a:extLst>
                <a:ext uri="{FF2B5EF4-FFF2-40B4-BE49-F238E27FC236}">
                  <a16:creationId xmlns:a16="http://schemas.microsoft.com/office/drawing/2014/main" id="{DC4A4BC9-E9AA-0BD9-5EB2-794F7B660E26}"/>
                </a:ext>
              </a:extLst>
            </p:cNvPr>
            <p:cNvPicPr/>
            <p:nvPr/>
          </p:nvPicPr>
          <p:blipFill>
            <a:blip r:embed="rId5" cstate="print"/>
            <a:stretch>
              <a:fillRect/>
            </a:stretch>
          </p:blipFill>
          <p:spPr>
            <a:xfrm>
              <a:off x="6337331" y="6443036"/>
              <a:ext cx="191401" cy="167360"/>
            </a:xfrm>
            <a:prstGeom prst="rect">
              <a:avLst/>
            </a:prstGeom>
          </p:spPr>
        </p:pic>
        <p:sp>
          <p:nvSpPr>
            <p:cNvPr id="44" name="object 24">
              <a:extLst>
                <a:ext uri="{FF2B5EF4-FFF2-40B4-BE49-F238E27FC236}">
                  <a16:creationId xmlns:a16="http://schemas.microsoft.com/office/drawing/2014/main" id="{21E98FA7-CD6F-ACCC-589B-82C9ED1583C6}"/>
                </a:ext>
              </a:extLst>
            </p:cNvPr>
            <p:cNvSpPr/>
            <p:nvPr/>
          </p:nvSpPr>
          <p:spPr>
            <a:xfrm>
              <a:off x="6523733" y="6376450"/>
              <a:ext cx="23495" cy="42545"/>
            </a:xfrm>
            <a:custGeom>
              <a:avLst/>
              <a:gdLst/>
              <a:ahLst/>
              <a:cxnLst/>
              <a:rect l="l" t="t" r="r" b="b"/>
              <a:pathLst>
                <a:path w="23495" h="42545">
                  <a:moveTo>
                    <a:pt x="9855" y="0"/>
                  </a:moveTo>
                  <a:lnTo>
                    <a:pt x="5168" y="3784"/>
                  </a:lnTo>
                  <a:lnTo>
                    <a:pt x="4432" y="17462"/>
                  </a:lnTo>
                  <a:lnTo>
                    <a:pt x="0" y="36004"/>
                  </a:lnTo>
                  <a:lnTo>
                    <a:pt x="3035" y="40932"/>
                  </a:lnTo>
                  <a:lnTo>
                    <a:pt x="8648" y="42278"/>
                  </a:lnTo>
                  <a:lnTo>
                    <a:pt x="10071" y="42354"/>
                  </a:lnTo>
                  <a:lnTo>
                    <a:pt x="14198" y="42354"/>
                  </a:lnTo>
                  <a:lnTo>
                    <a:pt x="23393" y="4660"/>
                  </a:lnTo>
                  <a:lnTo>
                    <a:pt x="19494" y="393"/>
                  </a:lnTo>
                  <a:lnTo>
                    <a:pt x="14465" y="139"/>
                  </a:lnTo>
                  <a:lnTo>
                    <a:pt x="9855" y="0"/>
                  </a:lnTo>
                  <a:close/>
                </a:path>
              </a:pathLst>
            </a:custGeom>
            <a:solidFill>
              <a:srgbClr val="F8F8F8"/>
            </a:solidFill>
          </p:spPr>
          <p:txBody>
            <a:bodyPr wrap="square" lIns="0" tIns="0" rIns="0" bIns="0" rtlCol="0"/>
            <a:lstStyle/>
            <a:p>
              <a:endParaRPr/>
            </a:p>
          </p:txBody>
        </p:sp>
        <p:pic>
          <p:nvPicPr>
            <p:cNvPr id="45" name="object 25">
              <a:extLst>
                <a:ext uri="{FF2B5EF4-FFF2-40B4-BE49-F238E27FC236}">
                  <a16:creationId xmlns:a16="http://schemas.microsoft.com/office/drawing/2014/main" id="{7298FAA5-1451-8923-88C4-44F1179B2AA6}"/>
                </a:ext>
              </a:extLst>
            </p:cNvPr>
            <p:cNvPicPr/>
            <p:nvPr/>
          </p:nvPicPr>
          <p:blipFill>
            <a:blip r:embed="rId6" cstate="print"/>
            <a:stretch>
              <a:fillRect/>
            </a:stretch>
          </p:blipFill>
          <p:spPr>
            <a:xfrm>
              <a:off x="6197071" y="6083782"/>
              <a:ext cx="163128" cy="156792"/>
            </a:xfrm>
            <a:prstGeom prst="rect">
              <a:avLst/>
            </a:prstGeom>
          </p:spPr>
        </p:pic>
        <p:sp>
          <p:nvSpPr>
            <p:cNvPr id="46" name="object 26">
              <a:extLst>
                <a:ext uri="{FF2B5EF4-FFF2-40B4-BE49-F238E27FC236}">
                  <a16:creationId xmlns:a16="http://schemas.microsoft.com/office/drawing/2014/main" id="{77D65C75-95F2-A864-EA6B-2BF57F4DF5F2}"/>
                </a:ext>
              </a:extLst>
            </p:cNvPr>
            <p:cNvSpPr/>
            <p:nvPr/>
          </p:nvSpPr>
          <p:spPr>
            <a:xfrm>
              <a:off x="6379359" y="6240053"/>
              <a:ext cx="43815" cy="28575"/>
            </a:xfrm>
            <a:custGeom>
              <a:avLst/>
              <a:gdLst/>
              <a:ahLst/>
              <a:cxnLst/>
              <a:rect l="l" t="t" r="r" b="b"/>
              <a:pathLst>
                <a:path w="43814" h="28575">
                  <a:moveTo>
                    <a:pt x="9220" y="0"/>
                  </a:moveTo>
                  <a:lnTo>
                    <a:pt x="3886" y="2184"/>
                  </a:lnTo>
                  <a:lnTo>
                    <a:pt x="0" y="11493"/>
                  </a:lnTo>
                  <a:lnTo>
                    <a:pt x="2197" y="16852"/>
                  </a:lnTo>
                  <a:lnTo>
                    <a:pt x="21056" y="24714"/>
                  </a:lnTo>
                  <a:lnTo>
                    <a:pt x="31241" y="27978"/>
                  </a:lnTo>
                  <a:lnTo>
                    <a:pt x="32181" y="28117"/>
                  </a:lnTo>
                  <a:lnTo>
                    <a:pt x="33096" y="28117"/>
                  </a:lnTo>
                  <a:lnTo>
                    <a:pt x="36956" y="28117"/>
                  </a:lnTo>
                  <a:lnTo>
                    <a:pt x="40551" y="25641"/>
                  </a:lnTo>
                  <a:lnTo>
                    <a:pt x="43319" y="16954"/>
                  </a:lnTo>
                  <a:lnTo>
                    <a:pt x="40665" y="11823"/>
                  </a:lnTo>
                  <a:lnTo>
                    <a:pt x="27279" y="7518"/>
                  </a:lnTo>
                  <a:lnTo>
                    <a:pt x="9220" y="0"/>
                  </a:lnTo>
                  <a:close/>
                </a:path>
              </a:pathLst>
            </a:custGeom>
            <a:solidFill>
              <a:srgbClr val="F8F8F8"/>
            </a:solidFill>
          </p:spPr>
          <p:txBody>
            <a:bodyPr wrap="square" lIns="0" tIns="0" rIns="0" bIns="0" rtlCol="0"/>
            <a:lstStyle/>
            <a:p>
              <a:endParaRPr/>
            </a:p>
          </p:txBody>
        </p:sp>
      </p:grpSp>
      <p:grpSp>
        <p:nvGrpSpPr>
          <p:cNvPr id="47" name="object 17">
            <a:extLst>
              <a:ext uri="{FF2B5EF4-FFF2-40B4-BE49-F238E27FC236}">
                <a16:creationId xmlns:a16="http://schemas.microsoft.com/office/drawing/2014/main" id="{87F81E8A-CAF6-9179-19B0-F41717213C84}"/>
              </a:ext>
            </a:extLst>
          </p:cNvPr>
          <p:cNvGrpSpPr/>
          <p:nvPr/>
        </p:nvGrpSpPr>
        <p:grpSpPr>
          <a:xfrm>
            <a:off x="9630963" y="7040381"/>
            <a:ext cx="1337550" cy="1709289"/>
            <a:chOff x="6026171" y="5792914"/>
            <a:chExt cx="637182" cy="841496"/>
          </a:xfrm>
        </p:grpSpPr>
        <p:sp>
          <p:nvSpPr>
            <p:cNvPr id="48" name="object 18">
              <a:extLst>
                <a:ext uri="{FF2B5EF4-FFF2-40B4-BE49-F238E27FC236}">
                  <a16:creationId xmlns:a16="http://schemas.microsoft.com/office/drawing/2014/main" id="{744D5E33-513E-D847-C9A5-CFFD098CDBF1}"/>
                </a:ext>
              </a:extLst>
            </p:cNvPr>
            <p:cNvSpPr/>
            <p:nvPr/>
          </p:nvSpPr>
          <p:spPr>
            <a:xfrm>
              <a:off x="6026171" y="6210230"/>
              <a:ext cx="319405" cy="424180"/>
            </a:xfrm>
            <a:custGeom>
              <a:avLst/>
              <a:gdLst/>
              <a:ahLst/>
              <a:cxnLst/>
              <a:rect l="l" t="t" r="r" b="b"/>
              <a:pathLst>
                <a:path w="319404" h="424179">
                  <a:moveTo>
                    <a:pt x="160743" y="0"/>
                  </a:moveTo>
                  <a:lnTo>
                    <a:pt x="158584" y="0"/>
                  </a:lnTo>
                  <a:lnTo>
                    <a:pt x="127360" y="3033"/>
                  </a:lnTo>
                  <a:lnTo>
                    <a:pt x="70478" y="26472"/>
                  </a:lnTo>
                  <a:lnTo>
                    <a:pt x="26402" y="70205"/>
                  </a:lnTo>
                  <a:lnTo>
                    <a:pt x="3028" y="126077"/>
                  </a:lnTo>
                  <a:lnTo>
                    <a:pt x="0" y="156718"/>
                  </a:lnTo>
                  <a:lnTo>
                    <a:pt x="6349" y="205812"/>
                  </a:lnTo>
                  <a:lnTo>
                    <a:pt x="23336" y="257282"/>
                  </a:lnTo>
                  <a:lnTo>
                    <a:pt x="47870" y="307509"/>
                  </a:lnTo>
                  <a:lnTo>
                    <a:pt x="76860" y="352874"/>
                  </a:lnTo>
                  <a:lnTo>
                    <a:pt x="107216" y="389758"/>
                  </a:lnTo>
                  <a:lnTo>
                    <a:pt x="159664" y="423608"/>
                  </a:lnTo>
                  <a:lnTo>
                    <a:pt x="183480" y="414542"/>
                  </a:lnTo>
                  <a:lnTo>
                    <a:pt x="201132" y="399262"/>
                  </a:lnTo>
                  <a:lnTo>
                    <a:pt x="159664" y="399262"/>
                  </a:lnTo>
                  <a:lnTo>
                    <a:pt x="141359" y="388882"/>
                  </a:lnTo>
                  <a:lnTo>
                    <a:pt x="113981" y="360657"/>
                  </a:lnTo>
                  <a:lnTo>
                    <a:pt x="83061" y="318957"/>
                  </a:lnTo>
                  <a:lnTo>
                    <a:pt x="54128" y="268153"/>
                  </a:lnTo>
                  <a:lnTo>
                    <a:pt x="32713" y="212616"/>
                  </a:lnTo>
                  <a:lnTo>
                    <a:pt x="24345" y="156718"/>
                  </a:lnTo>
                  <a:lnTo>
                    <a:pt x="26903" y="130881"/>
                  </a:lnTo>
                  <a:lnTo>
                    <a:pt x="46645" y="83751"/>
                  </a:lnTo>
                  <a:lnTo>
                    <a:pt x="83940" y="46779"/>
                  </a:lnTo>
                  <a:lnTo>
                    <a:pt x="132140" y="26916"/>
                  </a:lnTo>
                  <a:lnTo>
                    <a:pt x="158597" y="24345"/>
                  </a:lnTo>
                  <a:lnTo>
                    <a:pt x="244843" y="24345"/>
                  </a:lnTo>
                  <a:lnTo>
                    <a:pt x="221550" y="11947"/>
                  </a:lnTo>
                  <a:lnTo>
                    <a:pt x="191964" y="3032"/>
                  </a:lnTo>
                  <a:lnTo>
                    <a:pt x="160743" y="0"/>
                  </a:lnTo>
                  <a:close/>
                </a:path>
                <a:path w="319404" h="424179">
                  <a:moveTo>
                    <a:pt x="244843" y="24345"/>
                  </a:moveTo>
                  <a:lnTo>
                    <a:pt x="160731" y="24345"/>
                  </a:lnTo>
                  <a:lnTo>
                    <a:pt x="187188" y="26916"/>
                  </a:lnTo>
                  <a:lnTo>
                    <a:pt x="212266" y="34472"/>
                  </a:lnTo>
                  <a:lnTo>
                    <a:pt x="255981" y="63601"/>
                  </a:lnTo>
                  <a:lnTo>
                    <a:pt x="284911" y="106373"/>
                  </a:lnTo>
                  <a:lnTo>
                    <a:pt x="294982" y="156718"/>
                  </a:lnTo>
                  <a:lnTo>
                    <a:pt x="286615" y="212616"/>
                  </a:lnTo>
                  <a:lnTo>
                    <a:pt x="265200" y="268153"/>
                  </a:lnTo>
                  <a:lnTo>
                    <a:pt x="236267" y="318957"/>
                  </a:lnTo>
                  <a:lnTo>
                    <a:pt x="205347" y="360657"/>
                  </a:lnTo>
                  <a:lnTo>
                    <a:pt x="177969" y="388882"/>
                  </a:lnTo>
                  <a:lnTo>
                    <a:pt x="159664" y="399262"/>
                  </a:lnTo>
                  <a:lnTo>
                    <a:pt x="201132" y="399262"/>
                  </a:lnTo>
                  <a:lnTo>
                    <a:pt x="242468" y="352874"/>
                  </a:lnTo>
                  <a:lnTo>
                    <a:pt x="271458" y="307509"/>
                  </a:lnTo>
                  <a:lnTo>
                    <a:pt x="295992" y="257282"/>
                  </a:lnTo>
                  <a:lnTo>
                    <a:pt x="312979" y="205812"/>
                  </a:lnTo>
                  <a:lnTo>
                    <a:pt x="319328" y="156718"/>
                  </a:lnTo>
                  <a:lnTo>
                    <a:pt x="316299" y="126075"/>
                  </a:lnTo>
                  <a:lnTo>
                    <a:pt x="307398" y="97007"/>
                  </a:lnTo>
                  <a:lnTo>
                    <a:pt x="292911" y="70194"/>
                  </a:lnTo>
                  <a:lnTo>
                    <a:pt x="273123" y="46316"/>
                  </a:lnTo>
                  <a:lnTo>
                    <a:pt x="248828" y="26467"/>
                  </a:lnTo>
                  <a:lnTo>
                    <a:pt x="244843" y="24345"/>
                  </a:lnTo>
                  <a:close/>
                </a:path>
              </a:pathLst>
            </a:custGeom>
            <a:solidFill>
              <a:srgbClr val="F8F8F8"/>
            </a:solidFill>
          </p:spPr>
          <p:txBody>
            <a:bodyPr wrap="square" lIns="0" tIns="0" rIns="0" bIns="0" rtlCol="0"/>
            <a:lstStyle/>
            <a:p>
              <a:endParaRPr/>
            </a:p>
          </p:txBody>
        </p:sp>
        <p:pic>
          <p:nvPicPr>
            <p:cNvPr id="49" name="object 19">
              <a:extLst>
                <a:ext uri="{FF2B5EF4-FFF2-40B4-BE49-F238E27FC236}">
                  <a16:creationId xmlns:a16="http://schemas.microsoft.com/office/drawing/2014/main" id="{D4D277F1-6E10-CC50-924B-9A42976BCED8}"/>
                </a:ext>
              </a:extLst>
            </p:cNvPr>
            <p:cNvPicPr/>
            <p:nvPr/>
          </p:nvPicPr>
          <p:blipFill>
            <a:blip r:embed="rId3" cstate="print"/>
            <a:stretch>
              <a:fillRect/>
            </a:stretch>
          </p:blipFill>
          <p:spPr>
            <a:xfrm>
              <a:off x="6098332" y="6283873"/>
              <a:ext cx="175005" cy="175005"/>
            </a:xfrm>
            <a:prstGeom prst="rect">
              <a:avLst/>
            </a:prstGeom>
          </p:spPr>
        </p:pic>
        <p:sp>
          <p:nvSpPr>
            <p:cNvPr id="50" name="object 20">
              <a:extLst>
                <a:ext uri="{FF2B5EF4-FFF2-40B4-BE49-F238E27FC236}">
                  <a16:creationId xmlns:a16="http://schemas.microsoft.com/office/drawing/2014/main" id="{5C7BDFC3-E45F-9C34-0446-740B3AA54BEF}"/>
                </a:ext>
              </a:extLst>
            </p:cNvPr>
            <p:cNvSpPr/>
            <p:nvPr/>
          </p:nvSpPr>
          <p:spPr>
            <a:xfrm>
              <a:off x="6412528" y="6008823"/>
              <a:ext cx="250825" cy="331470"/>
            </a:xfrm>
            <a:custGeom>
              <a:avLst/>
              <a:gdLst/>
              <a:ahLst/>
              <a:cxnLst/>
              <a:rect l="l" t="t" r="r" b="b"/>
              <a:pathLst>
                <a:path w="250825" h="331470">
                  <a:moveTo>
                    <a:pt x="126072" y="0"/>
                  </a:moveTo>
                  <a:lnTo>
                    <a:pt x="124396" y="0"/>
                  </a:lnTo>
                  <a:lnTo>
                    <a:pt x="99912" y="2378"/>
                  </a:lnTo>
                  <a:lnTo>
                    <a:pt x="55307" y="20761"/>
                  </a:lnTo>
                  <a:lnTo>
                    <a:pt x="20724" y="55065"/>
                  </a:lnTo>
                  <a:lnTo>
                    <a:pt x="2377" y="98903"/>
                  </a:lnTo>
                  <a:lnTo>
                    <a:pt x="0" y="122948"/>
                  </a:lnTo>
                  <a:lnTo>
                    <a:pt x="9444" y="177266"/>
                  </a:lnTo>
                  <a:lnTo>
                    <a:pt x="33343" y="233004"/>
                  </a:lnTo>
                  <a:lnTo>
                    <a:pt x="65044" y="282413"/>
                  </a:lnTo>
                  <a:lnTo>
                    <a:pt x="97892" y="317742"/>
                  </a:lnTo>
                  <a:lnTo>
                    <a:pt x="125234" y="331241"/>
                  </a:lnTo>
                  <a:lnTo>
                    <a:pt x="152577" y="317742"/>
                  </a:lnTo>
                  <a:lnTo>
                    <a:pt x="160395" y="309333"/>
                  </a:lnTo>
                  <a:lnTo>
                    <a:pt x="125247" y="309333"/>
                  </a:lnTo>
                  <a:lnTo>
                    <a:pt x="107512" y="297530"/>
                  </a:lnTo>
                  <a:lnTo>
                    <a:pt x="81014" y="267017"/>
                  </a:lnTo>
                  <a:lnTo>
                    <a:pt x="53050" y="223768"/>
                  </a:lnTo>
                  <a:lnTo>
                    <a:pt x="30919" y="173753"/>
                  </a:lnTo>
                  <a:lnTo>
                    <a:pt x="21920" y="122948"/>
                  </a:lnTo>
                  <a:lnTo>
                    <a:pt x="23875" y="103230"/>
                  </a:lnTo>
                  <a:lnTo>
                    <a:pt x="38952" y="67261"/>
                  </a:lnTo>
                  <a:lnTo>
                    <a:pt x="67420" y="39038"/>
                  </a:lnTo>
                  <a:lnTo>
                    <a:pt x="104204" y="23881"/>
                  </a:lnTo>
                  <a:lnTo>
                    <a:pt x="124396" y="21920"/>
                  </a:lnTo>
                  <a:lnTo>
                    <a:pt x="196586" y="21920"/>
                  </a:lnTo>
                  <a:lnTo>
                    <a:pt x="195167" y="20761"/>
                  </a:lnTo>
                  <a:lnTo>
                    <a:pt x="173764" y="9371"/>
                  </a:lnTo>
                  <a:lnTo>
                    <a:pt x="150556" y="2378"/>
                  </a:lnTo>
                  <a:lnTo>
                    <a:pt x="126072" y="0"/>
                  </a:lnTo>
                  <a:close/>
                </a:path>
                <a:path w="250825" h="331470">
                  <a:moveTo>
                    <a:pt x="196586" y="21920"/>
                  </a:moveTo>
                  <a:lnTo>
                    <a:pt x="126072" y="21920"/>
                  </a:lnTo>
                  <a:lnTo>
                    <a:pt x="146269" y="23881"/>
                  </a:lnTo>
                  <a:lnTo>
                    <a:pt x="165415" y="29648"/>
                  </a:lnTo>
                  <a:lnTo>
                    <a:pt x="198790" y="51892"/>
                  </a:lnTo>
                  <a:lnTo>
                    <a:pt x="220864" y="84534"/>
                  </a:lnTo>
                  <a:lnTo>
                    <a:pt x="228549" y="122948"/>
                  </a:lnTo>
                  <a:lnTo>
                    <a:pt x="219551" y="173764"/>
                  </a:lnTo>
                  <a:lnTo>
                    <a:pt x="197424" y="223782"/>
                  </a:lnTo>
                  <a:lnTo>
                    <a:pt x="169466" y="267030"/>
                  </a:lnTo>
                  <a:lnTo>
                    <a:pt x="142974" y="297538"/>
                  </a:lnTo>
                  <a:lnTo>
                    <a:pt x="125247" y="309333"/>
                  </a:lnTo>
                  <a:lnTo>
                    <a:pt x="160395" y="309333"/>
                  </a:lnTo>
                  <a:lnTo>
                    <a:pt x="185425" y="282413"/>
                  </a:lnTo>
                  <a:lnTo>
                    <a:pt x="217125" y="233004"/>
                  </a:lnTo>
                  <a:lnTo>
                    <a:pt x="241024" y="177266"/>
                  </a:lnTo>
                  <a:lnTo>
                    <a:pt x="250469" y="122948"/>
                  </a:lnTo>
                  <a:lnTo>
                    <a:pt x="248092" y="98903"/>
                  </a:lnTo>
                  <a:lnTo>
                    <a:pt x="241111" y="76098"/>
                  </a:lnTo>
                  <a:lnTo>
                    <a:pt x="229750" y="55065"/>
                  </a:lnTo>
                  <a:lnTo>
                    <a:pt x="214236" y="36334"/>
                  </a:lnTo>
                  <a:lnTo>
                    <a:pt x="196586" y="21920"/>
                  </a:lnTo>
                  <a:close/>
                </a:path>
              </a:pathLst>
            </a:custGeom>
            <a:solidFill>
              <a:srgbClr val="F8F8F8"/>
            </a:solidFill>
          </p:spPr>
          <p:txBody>
            <a:bodyPr wrap="square" lIns="0" tIns="0" rIns="0" bIns="0" rtlCol="0"/>
            <a:lstStyle/>
            <a:p>
              <a:endParaRPr/>
            </a:p>
          </p:txBody>
        </p:sp>
        <p:pic>
          <p:nvPicPr>
            <p:cNvPr id="51" name="object 21">
              <a:extLst>
                <a:ext uri="{FF2B5EF4-FFF2-40B4-BE49-F238E27FC236}">
                  <a16:creationId xmlns:a16="http://schemas.microsoft.com/office/drawing/2014/main" id="{1AD6633C-A5D0-4054-2749-041902131B1F}"/>
                </a:ext>
              </a:extLst>
            </p:cNvPr>
            <p:cNvPicPr/>
            <p:nvPr/>
          </p:nvPicPr>
          <p:blipFill>
            <a:blip r:embed="rId4" cstate="print"/>
            <a:stretch>
              <a:fillRect/>
            </a:stretch>
          </p:blipFill>
          <p:spPr>
            <a:xfrm>
              <a:off x="6468446" y="6065880"/>
              <a:ext cx="138633" cy="138633"/>
            </a:xfrm>
            <a:prstGeom prst="rect">
              <a:avLst/>
            </a:prstGeom>
          </p:spPr>
        </p:pic>
        <p:sp>
          <p:nvSpPr>
            <p:cNvPr id="52" name="object 22">
              <a:extLst>
                <a:ext uri="{FF2B5EF4-FFF2-40B4-BE49-F238E27FC236}">
                  <a16:creationId xmlns:a16="http://schemas.microsoft.com/office/drawing/2014/main" id="{7634D93F-2CEE-33EA-FAF0-A62587297D7D}"/>
                </a:ext>
              </a:extLst>
            </p:cNvPr>
            <p:cNvSpPr/>
            <p:nvPr/>
          </p:nvSpPr>
          <p:spPr>
            <a:xfrm>
              <a:off x="6110414" y="5792914"/>
              <a:ext cx="203835" cy="838200"/>
            </a:xfrm>
            <a:custGeom>
              <a:avLst/>
              <a:gdLst/>
              <a:ahLst/>
              <a:cxnLst/>
              <a:rect l="l" t="t" r="r" b="b"/>
              <a:pathLst>
                <a:path w="203835" h="838200">
                  <a:moveTo>
                    <a:pt x="194106" y="95313"/>
                  </a:moveTo>
                  <a:lnTo>
                    <a:pt x="192265" y="76669"/>
                  </a:lnTo>
                  <a:lnTo>
                    <a:pt x="186855" y="58991"/>
                  </a:lnTo>
                  <a:lnTo>
                    <a:pt x="178054" y="42672"/>
                  </a:lnTo>
                  <a:lnTo>
                    <a:pt x="174637" y="38557"/>
                  </a:lnTo>
                  <a:lnTo>
                    <a:pt x="174637" y="95313"/>
                  </a:lnTo>
                  <a:lnTo>
                    <a:pt x="164630" y="142354"/>
                  </a:lnTo>
                  <a:lnTo>
                    <a:pt x="141503" y="187617"/>
                  </a:lnTo>
                  <a:lnTo>
                    <a:pt x="115570" y="221983"/>
                  </a:lnTo>
                  <a:lnTo>
                    <a:pt x="97167" y="236347"/>
                  </a:lnTo>
                  <a:lnTo>
                    <a:pt x="78638" y="221983"/>
                  </a:lnTo>
                  <a:lnTo>
                    <a:pt x="52628" y="187617"/>
                  </a:lnTo>
                  <a:lnTo>
                    <a:pt x="29476" y="142354"/>
                  </a:lnTo>
                  <a:lnTo>
                    <a:pt x="19469" y="95313"/>
                  </a:lnTo>
                  <a:lnTo>
                    <a:pt x="20942" y="80505"/>
                  </a:lnTo>
                  <a:lnTo>
                    <a:pt x="41808" y="41973"/>
                  </a:lnTo>
                  <a:lnTo>
                    <a:pt x="81254" y="20955"/>
                  </a:lnTo>
                  <a:lnTo>
                    <a:pt x="96405" y="19481"/>
                  </a:lnTo>
                  <a:lnTo>
                    <a:pt x="97701" y="19481"/>
                  </a:lnTo>
                  <a:lnTo>
                    <a:pt x="140487" y="32334"/>
                  </a:lnTo>
                  <a:lnTo>
                    <a:pt x="168871" y="66471"/>
                  </a:lnTo>
                  <a:lnTo>
                    <a:pt x="174637" y="95313"/>
                  </a:lnTo>
                  <a:lnTo>
                    <a:pt x="174637" y="38557"/>
                  </a:lnTo>
                  <a:lnTo>
                    <a:pt x="166014" y="28155"/>
                  </a:lnTo>
                  <a:lnTo>
                    <a:pt x="155397" y="19481"/>
                  </a:lnTo>
                  <a:lnTo>
                    <a:pt x="151244" y="16078"/>
                  </a:lnTo>
                  <a:lnTo>
                    <a:pt x="134658" y="7251"/>
                  </a:lnTo>
                  <a:lnTo>
                    <a:pt x="116674" y="1841"/>
                  </a:lnTo>
                  <a:lnTo>
                    <a:pt x="97701" y="0"/>
                  </a:lnTo>
                  <a:lnTo>
                    <a:pt x="96405" y="0"/>
                  </a:lnTo>
                  <a:lnTo>
                    <a:pt x="42862" y="16078"/>
                  </a:lnTo>
                  <a:lnTo>
                    <a:pt x="7251" y="58991"/>
                  </a:lnTo>
                  <a:lnTo>
                    <a:pt x="0" y="95313"/>
                  </a:lnTo>
                  <a:lnTo>
                    <a:pt x="10998" y="148755"/>
                  </a:lnTo>
                  <a:lnTo>
                    <a:pt x="37401" y="200774"/>
                  </a:lnTo>
                  <a:lnTo>
                    <a:pt x="69367" y="240195"/>
                  </a:lnTo>
                  <a:lnTo>
                    <a:pt x="97053" y="255828"/>
                  </a:lnTo>
                  <a:lnTo>
                    <a:pt x="124739" y="240195"/>
                  </a:lnTo>
                  <a:lnTo>
                    <a:pt x="127863" y="236347"/>
                  </a:lnTo>
                  <a:lnTo>
                    <a:pt x="156718" y="200774"/>
                  </a:lnTo>
                  <a:lnTo>
                    <a:pt x="183121" y="148755"/>
                  </a:lnTo>
                  <a:lnTo>
                    <a:pt x="194106" y="95313"/>
                  </a:lnTo>
                  <a:close/>
                </a:path>
                <a:path w="203835" h="838200">
                  <a:moveTo>
                    <a:pt x="203390" y="825220"/>
                  </a:moveTo>
                  <a:lnTo>
                    <a:pt x="200710" y="815517"/>
                  </a:lnTo>
                  <a:lnTo>
                    <a:pt x="195757" y="812634"/>
                  </a:lnTo>
                  <a:lnTo>
                    <a:pt x="183311" y="816076"/>
                  </a:lnTo>
                  <a:lnTo>
                    <a:pt x="175564" y="818019"/>
                  </a:lnTo>
                  <a:lnTo>
                    <a:pt x="162661" y="820978"/>
                  </a:lnTo>
                  <a:lnTo>
                    <a:pt x="159600" y="825868"/>
                  </a:lnTo>
                  <a:lnTo>
                    <a:pt x="161683" y="835025"/>
                  </a:lnTo>
                  <a:lnTo>
                    <a:pt x="165442" y="837882"/>
                  </a:lnTo>
                  <a:lnTo>
                    <a:pt x="169608" y="837882"/>
                  </a:lnTo>
                  <a:lnTo>
                    <a:pt x="170980" y="837806"/>
                  </a:lnTo>
                  <a:lnTo>
                    <a:pt x="179920" y="835761"/>
                  </a:lnTo>
                  <a:lnTo>
                    <a:pt x="187934" y="833742"/>
                  </a:lnTo>
                  <a:lnTo>
                    <a:pt x="200545" y="830249"/>
                  </a:lnTo>
                  <a:lnTo>
                    <a:pt x="203390" y="825220"/>
                  </a:lnTo>
                  <a:close/>
                </a:path>
              </a:pathLst>
            </a:custGeom>
            <a:solidFill>
              <a:srgbClr val="F8F8F8"/>
            </a:solidFill>
          </p:spPr>
          <p:txBody>
            <a:bodyPr wrap="square" lIns="0" tIns="0" rIns="0" bIns="0" rtlCol="0"/>
            <a:lstStyle/>
            <a:p>
              <a:endParaRPr/>
            </a:p>
          </p:txBody>
        </p:sp>
        <p:pic>
          <p:nvPicPr>
            <p:cNvPr id="53" name="object 23">
              <a:extLst>
                <a:ext uri="{FF2B5EF4-FFF2-40B4-BE49-F238E27FC236}">
                  <a16:creationId xmlns:a16="http://schemas.microsoft.com/office/drawing/2014/main" id="{29B2C875-F8C6-30A7-2F0C-17F5D1B5A066}"/>
                </a:ext>
              </a:extLst>
            </p:cNvPr>
            <p:cNvPicPr/>
            <p:nvPr/>
          </p:nvPicPr>
          <p:blipFill>
            <a:blip r:embed="rId5" cstate="print"/>
            <a:stretch>
              <a:fillRect/>
            </a:stretch>
          </p:blipFill>
          <p:spPr>
            <a:xfrm>
              <a:off x="6337331" y="6443036"/>
              <a:ext cx="191401" cy="167360"/>
            </a:xfrm>
            <a:prstGeom prst="rect">
              <a:avLst/>
            </a:prstGeom>
          </p:spPr>
        </p:pic>
        <p:sp>
          <p:nvSpPr>
            <p:cNvPr id="54" name="object 24">
              <a:extLst>
                <a:ext uri="{FF2B5EF4-FFF2-40B4-BE49-F238E27FC236}">
                  <a16:creationId xmlns:a16="http://schemas.microsoft.com/office/drawing/2014/main" id="{E5049FAD-B00C-4E06-DD97-ADBA2F6E4BD2}"/>
                </a:ext>
              </a:extLst>
            </p:cNvPr>
            <p:cNvSpPr/>
            <p:nvPr/>
          </p:nvSpPr>
          <p:spPr>
            <a:xfrm>
              <a:off x="6523733" y="6376450"/>
              <a:ext cx="23495" cy="42545"/>
            </a:xfrm>
            <a:custGeom>
              <a:avLst/>
              <a:gdLst/>
              <a:ahLst/>
              <a:cxnLst/>
              <a:rect l="l" t="t" r="r" b="b"/>
              <a:pathLst>
                <a:path w="23495" h="42545">
                  <a:moveTo>
                    <a:pt x="9855" y="0"/>
                  </a:moveTo>
                  <a:lnTo>
                    <a:pt x="5168" y="3784"/>
                  </a:lnTo>
                  <a:lnTo>
                    <a:pt x="4432" y="17462"/>
                  </a:lnTo>
                  <a:lnTo>
                    <a:pt x="0" y="36004"/>
                  </a:lnTo>
                  <a:lnTo>
                    <a:pt x="3035" y="40932"/>
                  </a:lnTo>
                  <a:lnTo>
                    <a:pt x="8648" y="42278"/>
                  </a:lnTo>
                  <a:lnTo>
                    <a:pt x="10071" y="42354"/>
                  </a:lnTo>
                  <a:lnTo>
                    <a:pt x="14198" y="42354"/>
                  </a:lnTo>
                  <a:lnTo>
                    <a:pt x="23393" y="4660"/>
                  </a:lnTo>
                  <a:lnTo>
                    <a:pt x="19494" y="393"/>
                  </a:lnTo>
                  <a:lnTo>
                    <a:pt x="14465" y="139"/>
                  </a:lnTo>
                  <a:lnTo>
                    <a:pt x="9855" y="0"/>
                  </a:lnTo>
                  <a:close/>
                </a:path>
              </a:pathLst>
            </a:custGeom>
            <a:solidFill>
              <a:srgbClr val="F8F8F8"/>
            </a:solidFill>
          </p:spPr>
          <p:txBody>
            <a:bodyPr wrap="square" lIns="0" tIns="0" rIns="0" bIns="0" rtlCol="0"/>
            <a:lstStyle/>
            <a:p>
              <a:endParaRPr/>
            </a:p>
          </p:txBody>
        </p:sp>
        <p:pic>
          <p:nvPicPr>
            <p:cNvPr id="55" name="object 25">
              <a:extLst>
                <a:ext uri="{FF2B5EF4-FFF2-40B4-BE49-F238E27FC236}">
                  <a16:creationId xmlns:a16="http://schemas.microsoft.com/office/drawing/2014/main" id="{D1CD3672-486C-5DBC-4349-0C65C0E58016}"/>
                </a:ext>
              </a:extLst>
            </p:cNvPr>
            <p:cNvPicPr/>
            <p:nvPr/>
          </p:nvPicPr>
          <p:blipFill>
            <a:blip r:embed="rId6" cstate="print"/>
            <a:stretch>
              <a:fillRect/>
            </a:stretch>
          </p:blipFill>
          <p:spPr>
            <a:xfrm>
              <a:off x="6197071" y="6083782"/>
              <a:ext cx="163128" cy="156792"/>
            </a:xfrm>
            <a:prstGeom prst="rect">
              <a:avLst/>
            </a:prstGeom>
          </p:spPr>
        </p:pic>
        <p:sp>
          <p:nvSpPr>
            <p:cNvPr id="56" name="object 26">
              <a:extLst>
                <a:ext uri="{FF2B5EF4-FFF2-40B4-BE49-F238E27FC236}">
                  <a16:creationId xmlns:a16="http://schemas.microsoft.com/office/drawing/2014/main" id="{1D28695C-4D37-0298-2317-CAF6AEAAA841}"/>
                </a:ext>
              </a:extLst>
            </p:cNvPr>
            <p:cNvSpPr/>
            <p:nvPr/>
          </p:nvSpPr>
          <p:spPr>
            <a:xfrm>
              <a:off x="6379359" y="6240053"/>
              <a:ext cx="43815" cy="28575"/>
            </a:xfrm>
            <a:custGeom>
              <a:avLst/>
              <a:gdLst/>
              <a:ahLst/>
              <a:cxnLst/>
              <a:rect l="l" t="t" r="r" b="b"/>
              <a:pathLst>
                <a:path w="43814" h="28575">
                  <a:moveTo>
                    <a:pt x="9220" y="0"/>
                  </a:moveTo>
                  <a:lnTo>
                    <a:pt x="3886" y="2184"/>
                  </a:lnTo>
                  <a:lnTo>
                    <a:pt x="0" y="11493"/>
                  </a:lnTo>
                  <a:lnTo>
                    <a:pt x="2197" y="16852"/>
                  </a:lnTo>
                  <a:lnTo>
                    <a:pt x="21056" y="24714"/>
                  </a:lnTo>
                  <a:lnTo>
                    <a:pt x="31241" y="27978"/>
                  </a:lnTo>
                  <a:lnTo>
                    <a:pt x="32181" y="28117"/>
                  </a:lnTo>
                  <a:lnTo>
                    <a:pt x="33096" y="28117"/>
                  </a:lnTo>
                  <a:lnTo>
                    <a:pt x="36956" y="28117"/>
                  </a:lnTo>
                  <a:lnTo>
                    <a:pt x="40551" y="25641"/>
                  </a:lnTo>
                  <a:lnTo>
                    <a:pt x="43319" y="16954"/>
                  </a:lnTo>
                  <a:lnTo>
                    <a:pt x="40665" y="11823"/>
                  </a:lnTo>
                  <a:lnTo>
                    <a:pt x="27279" y="7518"/>
                  </a:lnTo>
                  <a:lnTo>
                    <a:pt x="9220" y="0"/>
                  </a:lnTo>
                  <a:close/>
                </a:path>
              </a:pathLst>
            </a:custGeom>
            <a:solidFill>
              <a:srgbClr val="F8F8F8"/>
            </a:solidFill>
          </p:spPr>
          <p:txBody>
            <a:bodyPr wrap="square" lIns="0" tIns="0" rIns="0" bIns="0" rtlCol="0"/>
            <a:lstStyle/>
            <a:p>
              <a:endParaRPr/>
            </a:p>
          </p:txBody>
        </p:sp>
      </p:grpSp>
    </p:spTree>
    <p:extLst>
      <p:ext uri="{BB962C8B-B14F-4D97-AF65-F5344CB8AC3E}">
        <p14:creationId xmlns:p14="http://schemas.microsoft.com/office/powerpoint/2010/main" val="37181956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1942CA2CD2B3648A3CD291FA2F2B9CE" ma:contentTypeVersion="13" ma:contentTypeDescription="Create a new document." ma:contentTypeScope="" ma:versionID="ebe5e970bb9626871bb7444fb79ff2ca">
  <xsd:schema xmlns:xsd="http://www.w3.org/2001/XMLSchema" xmlns:xs="http://www.w3.org/2001/XMLSchema" xmlns:p="http://schemas.microsoft.com/office/2006/metadata/properties" xmlns:ns2="c83a8070-1a1f-4491-a820-3d77bc5e8606" xmlns:ns3="58f5a25a-c14b-43a5-95a3-99ea09c30da0" targetNamespace="http://schemas.microsoft.com/office/2006/metadata/properties" ma:root="true" ma:fieldsID="81bca69a0d2158a852086a5ff83106c4" ns2:_="" ns3:_="">
    <xsd:import namespace="c83a8070-1a1f-4491-a820-3d77bc5e8606"/>
    <xsd:import namespace="58f5a25a-c14b-43a5-95a3-99ea09c30da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3a8070-1a1f-4491-a820-3d77bc5e86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8f5a25a-c14b-43a5-95a3-99ea09c30da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ECC693-2481-4E08-B7EF-5BDAEB78146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670C8AA-0F7D-4132-BDCD-D4BB84BBFD49}">
  <ds:schemaRefs>
    <ds:schemaRef ds:uri="http://schemas.microsoft.com/sharepoint/v3/contenttype/forms"/>
  </ds:schemaRefs>
</ds:datastoreItem>
</file>

<file path=customXml/itemProps3.xml><?xml version="1.0" encoding="utf-8"?>
<ds:datastoreItem xmlns:ds="http://schemas.openxmlformats.org/officeDocument/2006/customXml" ds:itemID="{5D293ADC-1CE3-4AAA-9BA6-F9F3B9A4F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3a8070-1a1f-4491-a820-3d77bc5e8606"/>
    <ds:schemaRef ds:uri="58f5a25a-c14b-43a5-95a3-99ea09c30d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TotalTime>
  <Words>1625</Words>
  <Application>Microsoft Office PowerPoint</Application>
  <PresentationFormat>Custom</PresentationFormat>
  <Paragraphs>333</Paragraphs>
  <Slides>11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Cambria</vt:lpstr>
      <vt:lpstr>Palatino Linotype</vt:lpstr>
      <vt:lpstr>Tahoma</vt:lpstr>
      <vt:lpstr>Times New Roman</vt:lpstr>
      <vt:lpstr>Trebuchet MS</vt:lpstr>
      <vt:lpstr>Office Theme</vt:lpstr>
      <vt:lpstr>PowerPoint Presentation</vt:lpstr>
      <vt:lpstr>It’s time to act for brain health!</vt:lpstr>
      <vt:lpstr>•</vt:lpstr>
      <vt:lpstr>•</vt:lpstr>
      <vt:lpstr>•</vt:lpstr>
      <vt:lpstr>18 million people</vt:lpstr>
      <vt:lpstr>Brain health over the human lifespan exemplified by 5 brain diseases</vt:lpstr>
      <vt:lpstr>•</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Dirk Schmitt</dc:creator>
  <cp:lastModifiedBy>Trinhhuyenmi Hoang The</cp:lastModifiedBy>
  <cp:revision>21</cp:revision>
  <dcterms:created xsi:type="dcterms:W3CDTF">2022-05-05T13:43:26Z</dcterms:created>
  <dcterms:modified xsi:type="dcterms:W3CDTF">2022-05-31T16:11:24Z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2022-03-25T00:00:00Z</vt:filetime>
  </property>
  <property fmtid="{D5CDD505-2E9C-101B-9397-08002B2CF9AE}" pid="3" name="Creator">
    <vt:lpwstr>Adobe InDesign 17.0 (Windows)</vt:lpwstr>
  </property>
  <property fmtid="{D5CDD505-2E9C-101B-9397-08002B2CF9AE}" pid="4" name="LastSaved">
    <vt:filetime>2022-05-05T00:00:00Z</vt:filetime>
  </property>
  <property fmtid="{D5CDD505-2E9C-101B-9397-08002B2CF9AE}" pid="5" name="ContentTypeId">
    <vt:lpwstr>0x01010081942CA2CD2B3648A3CD291FA2F2B9CE</vt:lpwstr>
  </property>
</Properties>
</file>