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F0977B-F9D6-4274-ACEB-C367B6292E4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89B75F-CBD5-4206-ACD2-D8A455DB3550}">
      <dgm:prSet/>
      <dgm:spPr/>
      <dgm:t>
        <a:bodyPr/>
        <a:lstStyle/>
        <a:p>
          <a:r>
            <a:rPr lang="fr-BE" dirty="0"/>
            <a:t>Phase transversale </a:t>
          </a:r>
          <a:endParaRPr lang="en-US" dirty="0"/>
        </a:p>
      </dgm:t>
    </dgm:pt>
    <dgm:pt modelId="{6CFB60E2-DC22-4C6A-B0BA-C36D80B5D6C8}" type="parTrans" cxnId="{CDFBC0E0-24D1-44CB-98C7-84ECA65B7D54}">
      <dgm:prSet/>
      <dgm:spPr/>
      <dgm:t>
        <a:bodyPr/>
        <a:lstStyle/>
        <a:p>
          <a:endParaRPr lang="en-US"/>
        </a:p>
      </dgm:t>
    </dgm:pt>
    <dgm:pt modelId="{5F490DBF-F338-4439-BFC7-91EABD56A79B}" type="sibTrans" cxnId="{CDFBC0E0-24D1-44CB-98C7-84ECA65B7D54}">
      <dgm:prSet/>
      <dgm:spPr/>
      <dgm:t>
        <a:bodyPr/>
        <a:lstStyle/>
        <a:p>
          <a:endParaRPr lang="en-US"/>
        </a:p>
      </dgm:t>
    </dgm:pt>
    <dgm:pt modelId="{166B9E11-EAD6-4E91-A1A0-5E96F046E848}">
      <dgm:prSet/>
      <dgm:spPr/>
      <dgm:t>
        <a:bodyPr/>
        <a:lstStyle/>
        <a:p>
          <a:r>
            <a:rPr lang="fr-BE" dirty="0"/>
            <a:t>Recherche, investissement, gestion du contingent médical, …</a:t>
          </a:r>
          <a:endParaRPr lang="en-US" dirty="0"/>
        </a:p>
      </dgm:t>
    </dgm:pt>
    <dgm:pt modelId="{94153152-459C-48EA-9B3B-450BACCBE016}" type="parTrans" cxnId="{AACD534F-D7C5-4310-A488-C0B5F96259EF}">
      <dgm:prSet/>
      <dgm:spPr/>
      <dgm:t>
        <a:bodyPr/>
        <a:lstStyle/>
        <a:p>
          <a:endParaRPr lang="en-US"/>
        </a:p>
      </dgm:t>
    </dgm:pt>
    <dgm:pt modelId="{7E962D22-4119-4E46-9A79-DED955249A83}" type="sibTrans" cxnId="{AACD534F-D7C5-4310-A488-C0B5F96259EF}">
      <dgm:prSet/>
      <dgm:spPr/>
      <dgm:t>
        <a:bodyPr/>
        <a:lstStyle/>
        <a:p>
          <a:endParaRPr lang="en-US"/>
        </a:p>
      </dgm:t>
    </dgm:pt>
    <dgm:pt modelId="{DA68F823-586E-4D24-83DB-A7F37947F216}">
      <dgm:prSet/>
      <dgm:spPr/>
      <dgm:t>
        <a:bodyPr/>
        <a:lstStyle/>
        <a:p>
          <a:r>
            <a:rPr lang="fr-BE"/>
            <a:t>Avant la maladie </a:t>
          </a:r>
          <a:endParaRPr lang="en-US"/>
        </a:p>
      </dgm:t>
    </dgm:pt>
    <dgm:pt modelId="{1A9C67F6-060B-47B7-8557-E44F5720EC21}" type="parTrans" cxnId="{1D005D5C-011B-488E-A929-F7FFC392672B}">
      <dgm:prSet/>
      <dgm:spPr/>
      <dgm:t>
        <a:bodyPr/>
        <a:lstStyle/>
        <a:p>
          <a:endParaRPr lang="en-US"/>
        </a:p>
      </dgm:t>
    </dgm:pt>
    <dgm:pt modelId="{4D9E7CD3-3F1E-43B2-8102-329FBE79F8FD}" type="sibTrans" cxnId="{1D005D5C-011B-488E-A929-F7FFC392672B}">
      <dgm:prSet/>
      <dgm:spPr/>
      <dgm:t>
        <a:bodyPr/>
        <a:lstStyle/>
        <a:p>
          <a:endParaRPr lang="en-US"/>
        </a:p>
      </dgm:t>
    </dgm:pt>
    <dgm:pt modelId="{777F6BE7-7FBB-474A-AF10-25453B6EE91C}">
      <dgm:prSet/>
      <dgm:spPr/>
      <dgm:t>
        <a:bodyPr/>
        <a:lstStyle/>
        <a:p>
          <a:r>
            <a:rPr lang="fr-BE" dirty="0"/>
            <a:t>Détection, prévention, information, éducation, promotion, … </a:t>
          </a:r>
          <a:endParaRPr lang="en-US" dirty="0"/>
        </a:p>
      </dgm:t>
    </dgm:pt>
    <dgm:pt modelId="{4F41DC69-D5E1-4FA9-B24C-4B41F9830FC2}" type="parTrans" cxnId="{7DBAF000-1E36-47B3-8431-0997EE134D52}">
      <dgm:prSet/>
      <dgm:spPr/>
      <dgm:t>
        <a:bodyPr/>
        <a:lstStyle/>
        <a:p>
          <a:endParaRPr lang="en-US"/>
        </a:p>
      </dgm:t>
    </dgm:pt>
    <dgm:pt modelId="{2D99D909-8ADE-4676-BDEA-6DB1C6827197}" type="sibTrans" cxnId="{7DBAF000-1E36-47B3-8431-0997EE134D52}">
      <dgm:prSet/>
      <dgm:spPr/>
      <dgm:t>
        <a:bodyPr/>
        <a:lstStyle/>
        <a:p>
          <a:endParaRPr lang="en-US"/>
        </a:p>
      </dgm:t>
    </dgm:pt>
    <dgm:pt modelId="{04B70B78-E798-44FD-86C8-10F593837990}">
      <dgm:prSet/>
      <dgm:spPr/>
      <dgm:t>
        <a:bodyPr/>
        <a:lstStyle/>
        <a:p>
          <a:r>
            <a:rPr lang="fr-BE"/>
            <a:t>Pendant la maladie </a:t>
          </a:r>
          <a:endParaRPr lang="en-US"/>
        </a:p>
      </dgm:t>
    </dgm:pt>
    <dgm:pt modelId="{F30BD007-893B-4141-B8BF-39FFB5F5F3C2}" type="parTrans" cxnId="{20B69E6E-EE98-4EC2-8351-328880874738}">
      <dgm:prSet/>
      <dgm:spPr/>
      <dgm:t>
        <a:bodyPr/>
        <a:lstStyle/>
        <a:p>
          <a:endParaRPr lang="en-US"/>
        </a:p>
      </dgm:t>
    </dgm:pt>
    <dgm:pt modelId="{3B1374E5-AEE1-4AD9-AA2F-7F6D9664787B}" type="sibTrans" cxnId="{20B69E6E-EE98-4EC2-8351-328880874738}">
      <dgm:prSet/>
      <dgm:spPr/>
      <dgm:t>
        <a:bodyPr/>
        <a:lstStyle/>
        <a:p>
          <a:endParaRPr lang="en-US"/>
        </a:p>
      </dgm:t>
    </dgm:pt>
    <dgm:pt modelId="{28EB88C6-A8DD-4D6B-AEE7-9D39192C52F6}">
      <dgm:prSet/>
      <dgm:spPr/>
      <dgm:t>
        <a:bodyPr/>
        <a:lstStyle/>
        <a:p>
          <a:r>
            <a:rPr lang="fr-BE"/>
            <a:t>Traitement individualisé, accompagnement des proches, suivi si maladie à long terme, … </a:t>
          </a:r>
          <a:endParaRPr lang="en-US"/>
        </a:p>
      </dgm:t>
    </dgm:pt>
    <dgm:pt modelId="{38F94691-5B49-4D8C-A828-1DAF6821C202}" type="parTrans" cxnId="{384A6456-C1A2-40A4-8711-DD67A44293D6}">
      <dgm:prSet/>
      <dgm:spPr/>
      <dgm:t>
        <a:bodyPr/>
        <a:lstStyle/>
        <a:p>
          <a:endParaRPr lang="en-US"/>
        </a:p>
      </dgm:t>
    </dgm:pt>
    <dgm:pt modelId="{E3838762-9ABA-4974-B38A-122FE8A50BD0}" type="sibTrans" cxnId="{384A6456-C1A2-40A4-8711-DD67A44293D6}">
      <dgm:prSet/>
      <dgm:spPr/>
      <dgm:t>
        <a:bodyPr/>
        <a:lstStyle/>
        <a:p>
          <a:endParaRPr lang="en-US"/>
        </a:p>
      </dgm:t>
    </dgm:pt>
    <dgm:pt modelId="{B2F403B4-00F4-4B31-8BC2-37A8B638F986}">
      <dgm:prSet/>
      <dgm:spPr/>
      <dgm:t>
        <a:bodyPr/>
        <a:lstStyle/>
        <a:p>
          <a:r>
            <a:rPr lang="fr-BE" dirty="0"/>
            <a:t>Après la maladie </a:t>
          </a:r>
          <a:endParaRPr lang="en-US" dirty="0"/>
        </a:p>
      </dgm:t>
    </dgm:pt>
    <dgm:pt modelId="{157E9524-41E2-4336-8590-4816A403F91E}" type="parTrans" cxnId="{062BDE61-7C55-48FC-B3AD-80C04484D221}">
      <dgm:prSet/>
      <dgm:spPr/>
      <dgm:t>
        <a:bodyPr/>
        <a:lstStyle/>
        <a:p>
          <a:endParaRPr lang="en-US"/>
        </a:p>
      </dgm:t>
    </dgm:pt>
    <dgm:pt modelId="{DC40142B-59C0-4918-BC3E-13AEE44989E3}" type="sibTrans" cxnId="{062BDE61-7C55-48FC-B3AD-80C04484D221}">
      <dgm:prSet/>
      <dgm:spPr/>
      <dgm:t>
        <a:bodyPr/>
        <a:lstStyle/>
        <a:p>
          <a:endParaRPr lang="en-US"/>
        </a:p>
      </dgm:t>
    </dgm:pt>
    <dgm:pt modelId="{2A30E43D-C591-4A6B-B33A-FF7E43A55066}">
      <dgm:prSet/>
      <dgm:spPr/>
      <dgm:t>
        <a:bodyPr/>
        <a:lstStyle/>
        <a:p>
          <a:r>
            <a:rPr lang="fr-BE" dirty="0"/>
            <a:t>Réinsertion dans la société, … </a:t>
          </a:r>
          <a:endParaRPr lang="en-US" dirty="0"/>
        </a:p>
      </dgm:t>
    </dgm:pt>
    <dgm:pt modelId="{29B72345-F5B7-4526-B651-5071E4016EE9}" type="parTrans" cxnId="{6B0B3AEA-2DBD-42F3-AD86-2C598B5FD890}">
      <dgm:prSet/>
      <dgm:spPr/>
      <dgm:t>
        <a:bodyPr/>
        <a:lstStyle/>
        <a:p>
          <a:endParaRPr lang="en-US"/>
        </a:p>
      </dgm:t>
    </dgm:pt>
    <dgm:pt modelId="{8A897751-41AA-4D36-9EAD-B4B5B1D63D19}" type="sibTrans" cxnId="{6B0B3AEA-2DBD-42F3-AD86-2C598B5FD890}">
      <dgm:prSet/>
      <dgm:spPr/>
      <dgm:t>
        <a:bodyPr/>
        <a:lstStyle/>
        <a:p>
          <a:endParaRPr lang="en-US"/>
        </a:p>
      </dgm:t>
    </dgm:pt>
    <dgm:pt modelId="{A3C4C4E5-97E0-45B9-8738-DBE25DA6154E}" type="pres">
      <dgm:prSet presAssocID="{DFF0977B-F9D6-4274-ACEB-C367B6292E44}" presName="Name0" presStyleCnt="0">
        <dgm:presLayoutVars>
          <dgm:dir/>
          <dgm:animLvl val="lvl"/>
          <dgm:resizeHandles val="exact"/>
        </dgm:presLayoutVars>
      </dgm:prSet>
      <dgm:spPr/>
    </dgm:pt>
    <dgm:pt modelId="{AD0A2C4A-D0C6-4BB7-843D-3B75C7AADC49}" type="pres">
      <dgm:prSet presAssocID="{EA89B75F-CBD5-4206-ACD2-D8A455DB3550}" presName="linNode" presStyleCnt="0"/>
      <dgm:spPr/>
    </dgm:pt>
    <dgm:pt modelId="{C644CCBF-18C0-414F-9E11-EB49C4293C74}" type="pres">
      <dgm:prSet presAssocID="{EA89B75F-CBD5-4206-ACD2-D8A455DB3550}" presName="parentText" presStyleLbl="node1" presStyleIdx="0" presStyleCnt="4" custScaleX="76349" custScaleY="66819" custLinFactNeighborX="77901" custLinFactNeighborY="76395">
        <dgm:presLayoutVars>
          <dgm:chMax val="1"/>
          <dgm:bulletEnabled val="1"/>
        </dgm:presLayoutVars>
      </dgm:prSet>
      <dgm:spPr/>
    </dgm:pt>
    <dgm:pt modelId="{350A5852-53FE-4A0F-85A4-0F6C92389A86}" type="pres">
      <dgm:prSet presAssocID="{EA89B75F-CBD5-4206-ACD2-D8A455DB3550}" presName="descendantText" presStyleLbl="alignAccFollowNode1" presStyleIdx="0" presStyleCnt="4" custScaleX="50685" custScaleY="51404" custLinFactY="70163" custLinFactNeighborX="56277" custLinFactNeighborY="100000">
        <dgm:presLayoutVars>
          <dgm:bulletEnabled val="1"/>
        </dgm:presLayoutVars>
      </dgm:prSet>
      <dgm:spPr/>
    </dgm:pt>
    <dgm:pt modelId="{3A8D7CDE-6399-4628-9293-EFCB5AB9A8C8}" type="pres">
      <dgm:prSet presAssocID="{5F490DBF-F338-4439-BFC7-91EABD56A79B}" presName="sp" presStyleCnt="0"/>
      <dgm:spPr/>
    </dgm:pt>
    <dgm:pt modelId="{0FE5E4E7-D1B4-4074-8E46-F4E9FCD14D54}" type="pres">
      <dgm:prSet presAssocID="{DA68F823-586E-4D24-83DB-A7F37947F216}" presName="linNode" presStyleCnt="0"/>
      <dgm:spPr/>
    </dgm:pt>
    <dgm:pt modelId="{64BEC87B-81BB-4302-8E92-D1B86BCB6CE2}" type="pres">
      <dgm:prSet presAssocID="{DA68F823-586E-4D24-83DB-A7F37947F216}" presName="parentText" presStyleLbl="node1" presStyleIdx="1" presStyleCnt="4" custScaleX="81967" custScaleY="61764" custLinFactNeighborX="-31043" custLinFactNeighborY="-66453">
        <dgm:presLayoutVars>
          <dgm:chMax val="1"/>
          <dgm:bulletEnabled val="1"/>
        </dgm:presLayoutVars>
      </dgm:prSet>
      <dgm:spPr/>
    </dgm:pt>
    <dgm:pt modelId="{C83B942E-C1A3-4710-8272-7BEED0FF55F7}" type="pres">
      <dgm:prSet presAssocID="{DA68F823-586E-4D24-83DB-A7F37947F216}" presName="descendantText" presStyleLbl="alignAccFollowNode1" presStyleIdx="1" presStyleCnt="4" custScaleX="38021" custScaleY="67671" custLinFactNeighborX="-54253" custLinFactNeighborY="-78928">
        <dgm:presLayoutVars>
          <dgm:bulletEnabled val="1"/>
        </dgm:presLayoutVars>
      </dgm:prSet>
      <dgm:spPr/>
    </dgm:pt>
    <dgm:pt modelId="{B843A688-5866-4912-A3C0-B2149FEC5DF0}" type="pres">
      <dgm:prSet presAssocID="{4D9E7CD3-3F1E-43B2-8102-329FBE79F8FD}" presName="sp" presStyleCnt="0"/>
      <dgm:spPr/>
    </dgm:pt>
    <dgm:pt modelId="{CDD6B151-2F57-4190-9615-A65971527470}" type="pres">
      <dgm:prSet presAssocID="{04B70B78-E798-44FD-86C8-10F593837990}" presName="linNode" presStyleCnt="0"/>
      <dgm:spPr/>
    </dgm:pt>
    <dgm:pt modelId="{3E24FE7D-F051-4AA4-BF59-AC70A7BDE540}" type="pres">
      <dgm:prSet presAssocID="{04B70B78-E798-44FD-86C8-10F593837990}" presName="parentText" presStyleLbl="node1" presStyleIdx="2" presStyleCnt="4" custScaleX="82450" custScaleY="63515" custLinFactNeighborX="-30942" custLinFactNeighborY="-36425">
        <dgm:presLayoutVars>
          <dgm:chMax val="1"/>
          <dgm:bulletEnabled val="1"/>
        </dgm:presLayoutVars>
      </dgm:prSet>
      <dgm:spPr/>
    </dgm:pt>
    <dgm:pt modelId="{BD9433F3-B4AB-43CE-A65D-B7ED52F3BCA1}" type="pres">
      <dgm:prSet presAssocID="{04B70B78-E798-44FD-86C8-10F593837990}" presName="descendantText" presStyleLbl="alignAccFollowNode1" presStyleIdx="2" presStyleCnt="4" custScaleX="38446" custScaleY="61635" custLinFactNeighborX="-55604" custLinFactNeighborY="-46589">
        <dgm:presLayoutVars>
          <dgm:bulletEnabled val="1"/>
        </dgm:presLayoutVars>
      </dgm:prSet>
      <dgm:spPr/>
    </dgm:pt>
    <dgm:pt modelId="{2E623BC7-20C5-4CFB-B4CC-EDEE9FE38687}" type="pres">
      <dgm:prSet presAssocID="{3B1374E5-AEE1-4AD9-AA2F-7F6D9664787B}" presName="sp" presStyleCnt="0"/>
      <dgm:spPr/>
    </dgm:pt>
    <dgm:pt modelId="{E8FA7D9F-D6F2-4125-97AD-67D1B5CEC715}" type="pres">
      <dgm:prSet presAssocID="{B2F403B4-00F4-4B31-8BC2-37A8B638F986}" presName="linNode" presStyleCnt="0"/>
      <dgm:spPr/>
    </dgm:pt>
    <dgm:pt modelId="{463317CB-1160-4F4A-9D52-0EB1680769B3}" type="pres">
      <dgm:prSet presAssocID="{B2F403B4-00F4-4B31-8BC2-37A8B638F986}" presName="parentText" presStyleLbl="node1" presStyleIdx="3" presStyleCnt="4" custScaleX="82139" custScaleY="66988" custLinFactNeighborX="-30795" custLinFactNeighborY="-9286">
        <dgm:presLayoutVars>
          <dgm:chMax val="1"/>
          <dgm:bulletEnabled val="1"/>
        </dgm:presLayoutVars>
      </dgm:prSet>
      <dgm:spPr/>
    </dgm:pt>
    <dgm:pt modelId="{722595A0-838F-4779-BDEB-CBCDB5BF44D5}" type="pres">
      <dgm:prSet presAssocID="{B2F403B4-00F4-4B31-8BC2-37A8B638F986}" presName="descendantText" presStyleLbl="alignAccFollowNode1" presStyleIdx="3" presStyleCnt="4" custScaleX="39456" custScaleY="65797" custLinFactNeighborX="-53572" custLinFactNeighborY="-8384">
        <dgm:presLayoutVars>
          <dgm:bulletEnabled val="1"/>
        </dgm:presLayoutVars>
      </dgm:prSet>
      <dgm:spPr/>
    </dgm:pt>
  </dgm:ptLst>
  <dgm:cxnLst>
    <dgm:cxn modelId="{7DBAF000-1E36-47B3-8431-0997EE134D52}" srcId="{DA68F823-586E-4D24-83DB-A7F37947F216}" destId="{777F6BE7-7FBB-474A-AF10-25453B6EE91C}" srcOrd="0" destOrd="0" parTransId="{4F41DC69-D5E1-4FA9-B24C-4B41F9830FC2}" sibTransId="{2D99D909-8ADE-4676-BDEA-6DB1C6827197}"/>
    <dgm:cxn modelId="{860A9C0C-DF25-40F0-9E47-9F7708926532}" type="presOf" srcId="{EA89B75F-CBD5-4206-ACD2-D8A455DB3550}" destId="{C644CCBF-18C0-414F-9E11-EB49C4293C74}" srcOrd="0" destOrd="0" presId="urn:microsoft.com/office/officeart/2005/8/layout/vList5"/>
    <dgm:cxn modelId="{BBFEF523-957A-4F55-95EE-DBB9EEAB733F}" type="presOf" srcId="{777F6BE7-7FBB-474A-AF10-25453B6EE91C}" destId="{C83B942E-C1A3-4710-8272-7BEED0FF55F7}" srcOrd="0" destOrd="0" presId="urn:microsoft.com/office/officeart/2005/8/layout/vList5"/>
    <dgm:cxn modelId="{1C79F32A-8CAF-43AD-BF0B-D479ACEDA97C}" type="presOf" srcId="{B2F403B4-00F4-4B31-8BC2-37A8B638F986}" destId="{463317CB-1160-4F4A-9D52-0EB1680769B3}" srcOrd="0" destOrd="0" presId="urn:microsoft.com/office/officeart/2005/8/layout/vList5"/>
    <dgm:cxn modelId="{1D005D5C-011B-488E-A929-F7FFC392672B}" srcId="{DFF0977B-F9D6-4274-ACEB-C367B6292E44}" destId="{DA68F823-586E-4D24-83DB-A7F37947F216}" srcOrd="1" destOrd="0" parTransId="{1A9C67F6-060B-47B7-8557-E44F5720EC21}" sibTransId="{4D9E7CD3-3F1E-43B2-8102-329FBE79F8FD}"/>
    <dgm:cxn modelId="{062BDE61-7C55-48FC-B3AD-80C04484D221}" srcId="{DFF0977B-F9D6-4274-ACEB-C367B6292E44}" destId="{B2F403B4-00F4-4B31-8BC2-37A8B638F986}" srcOrd="3" destOrd="0" parTransId="{157E9524-41E2-4336-8590-4816A403F91E}" sibTransId="{DC40142B-59C0-4918-BC3E-13AEE44989E3}"/>
    <dgm:cxn modelId="{49A7706C-A4AC-462D-8BDF-2BAB37177CBD}" type="presOf" srcId="{2A30E43D-C591-4A6B-B33A-FF7E43A55066}" destId="{722595A0-838F-4779-BDEB-CBCDB5BF44D5}" srcOrd="0" destOrd="0" presId="urn:microsoft.com/office/officeart/2005/8/layout/vList5"/>
    <dgm:cxn modelId="{20B69E6E-EE98-4EC2-8351-328880874738}" srcId="{DFF0977B-F9D6-4274-ACEB-C367B6292E44}" destId="{04B70B78-E798-44FD-86C8-10F593837990}" srcOrd="2" destOrd="0" parTransId="{F30BD007-893B-4141-B8BF-39FFB5F5F3C2}" sibTransId="{3B1374E5-AEE1-4AD9-AA2F-7F6D9664787B}"/>
    <dgm:cxn modelId="{AACD534F-D7C5-4310-A488-C0B5F96259EF}" srcId="{EA89B75F-CBD5-4206-ACD2-D8A455DB3550}" destId="{166B9E11-EAD6-4E91-A1A0-5E96F046E848}" srcOrd="0" destOrd="0" parTransId="{94153152-459C-48EA-9B3B-450BACCBE016}" sibTransId="{7E962D22-4119-4E46-9A79-DED955249A83}"/>
    <dgm:cxn modelId="{A548FC72-F201-4CEB-AB05-16DF8E28EC23}" type="presOf" srcId="{166B9E11-EAD6-4E91-A1A0-5E96F046E848}" destId="{350A5852-53FE-4A0F-85A4-0F6C92389A86}" srcOrd="0" destOrd="0" presId="urn:microsoft.com/office/officeart/2005/8/layout/vList5"/>
    <dgm:cxn modelId="{384A6456-C1A2-40A4-8711-DD67A44293D6}" srcId="{04B70B78-E798-44FD-86C8-10F593837990}" destId="{28EB88C6-A8DD-4D6B-AEE7-9D39192C52F6}" srcOrd="0" destOrd="0" parTransId="{38F94691-5B49-4D8C-A828-1DAF6821C202}" sibTransId="{E3838762-9ABA-4974-B38A-122FE8A50BD0}"/>
    <dgm:cxn modelId="{2A4199AA-3981-4820-99A6-8C5C65D2558F}" type="presOf" srcId="{DA68F823-586E-4D24-83DB-A7F37947F216}" destId="{64BEC87B-81BB-4302-8E92-D1B86BCB6CE2}" srcOrd="0" destOrd="0" presId="urn:microsoft.com/office/officeart/2005/8/layout/vList5"/>
    <dgm:cxn modelId="{3933BCB0-AF68-489E-BD86-CBF80C4D0E0C}" type="presOf" srcId="{DFF0977B-F9D6-4274-ACEB-C367B6292E44}" destId="{A3C4C4E5-97E0-45B9-8738-DBE25DA6154E}" srcOrd="0" destOrd="0" presId="urn:microsoft.com/office/officeart/2005/8/layout/vList5"/>
    <dgm:cxn modelId="{22F130C9-8D84-453F-AEDF-2678630E17CA}" type="presOf" srcId="{28EB88C6-A8DD-4D6B-AEE7-9D39192C52F6}" destId="{BD9433F3-B4AB-43CE-A65D-B7ED52F3BCA1}" srcOrd="0" destOrd="0" presId="urn:microsoft.com/office/officeart/2005/8/layout/vList5"/>
    <dgm:cxn modelId="{CDFBC0E0-24D1-44CB-98C7-84ECA65B7D54}" srcId="{DFF0977B-F9D6-4274-ACEB-C367B6292E44}" destId="{EA89B75F-CBD5-4206-ACD2-D8A455DB3550}" srcOrd="0" destOrd="0" parTransId="{6CFB60E2-DC22-4C6A-B0BA-C36D80B5D6C8}" sibTransId="{5F490DBF-F338-4439-BFC7-91EABD56A79B}"/>
    <dgm:cxn modelId="{6B0B3AEA-2DBD-42F3-AD86-2C598B5FD890}" srcId="{B2F403B4-00F4-4B31-8BC2-37A8B638F986}" destId="{2A30E43D-C591-4A6B-B33A-FF7E43A55066}" srcOrd="0" destOrd="0" parTransId="{29B72345-F5B7-4526-B651-5071E4016EE9}" sibTransId="{8A897751-41AA-4D36-9EAD-B4B5B1D63D19}"/>
    <dgm:cxn modelId="{573C60F5-E269-42E5-8ED3-DAD03944D772}" type="presOf" srcId="{04B70B78-E798-44FD-86C8-10F593837990}" destId="{3E24FE7D-F051-4AA4-BF59-AC70A7BDE540}" srcOrd="0" destOrd="0" presId="urn:microsoft.com/office/officeart/2005/8/layout/vList5"/>
    <dgm:cxn modelId="{9D8D97DD-1192-4DBA-A611-1F30234DE087}" type="presParOf" srcId="{A3C4C4E5-97E0-45B9-8738-DBE25DA6154E}" destId="{AD0A2C4A-D0C6-4BB7-843D-3B75C7AADC49}" srcOrd="0" destOrd="0" presId="urn:microsoft.com/office/officeart/2005/8/layout/vList5"/>
    <dgm:cxn modelId="{CBAFB4B4-7331-4919-A3DB-1F00FCDC3E00}" type="presParOf" srcId="{AD0A2C4A-D0C6-4BB7-843D-3B75C7AADC49}" destId="{C644CCBF-18C0-414F-9E11-EB49C4293C74}" srcOrd="0" destOrd="0" presId="urn:microsoft.com/office/officeart/2005/8/layout/vList5"/>
    <dgm:cxn modelId="{3601B8A2-37F6-4490-99E7-430051AC5A29}" type="presParOf" srcId="{AD0A2C4A-D0C6-4BB7-843D-3B75C7AADC49}" destId="{350A5852-53FE-4A0F-85A4-0F6C92389A86}" srcOrd="1" destOrd="0" presId="urn:microsoft.com/office/officeart/2005/8/layout/vList5"/>
    <dgm:cxn modelId="{01C628BE-E807-46AA-8F89-9D34A000F7A3}" type="presParOf" srcId="{A3C4C4E5-97E0-45B9-8738-DBE25DA6154E}" destId="{3A8D7CDE-6399-4628-9293-EFCB5AB9A8C8}" srcOrd="1" destOrd="0" presId="urn:microsoft.com/office/officeart/2005/8/layout/vList5"/>
    <dgm:cxn modelId="{7195B2C3-CEC1-4434-ACB6-3A423596C1A8}" type="presParOf" srcId="{A3C4C4E5-97E0-45B9-8738-DBE25DA6154E}" destId="{0FE5E4E7-D1B4-4074-8E46-F4E9FCD14D54}" srcOrd="2" destOrd="0" presId="urn:microsoft.com/office/officeart/2005/8/layout/vList5"/>
    <dgm:cxn modelId="{5862CEA9-46D6-4036-BF84-F3CEC5A4445E}" type="presParOf" srcId="{0FE5E4E7-D1B4-4074-8E46-F4E9FCD14D54}" destId="{64BEC87B-81BB-4302-8E92-D1B86BCB6CE2}" srcOrd="0" destOrd="0" presId="urn:microsoft.com/office/officeart/2005/8/layout/vList5"/>
    <dgm:cxn modelId="{D339B870-E867-4160-BF3B-492D5043BB48}" type="presParOf" srcId="{0FE5E4E7-D1B4-4074-8E46-F4E9FCD14D54}" destId="{C83B942E-C1A3-4710-8272-7BEED0FF55F7}" srcOrd="1" destOrd="0" presId="urn:microsoft.com/office/officeart/2005/8/layout/vList5"/>
    <dgm:cxn modelId="{D00EE07F-AE17-4A33-B690-C8734DAAE994}" type="presParOf" srcId="{A3C4C4E5-97E0-45B9-8738-DBE25DA6154E}" destId="{B843A688-5866-4912-A3C0-B2149FEC5DF0}" srcOrd="3" destOrd="0" presId="urn:microsoft.com/office/officeart/2005/8/layout/vList5"/>
    <dgm:cxn modelId="{ECA97234-9BC4-4815-9C90-0EF5DA3F123C}" type="presParOf" srcId="{A3C4C4E5-97E0-45B9-8738-DBE25DA6154E}" destId="{CDD6B151-2F57-4190-9615-A65971527470}" srcOrd="4" destOrd="0" presId="urn:microsoft.com/office/officeart/2005/8/layout/vList5"/>
    <dgm:cxn modelId="{958BB828-7463-44CB-B9CA-9D5CC3910FFC}" type="presParOf" srcId="{CDD6B151-2F57-4190-9615-A65971527470}" destId="{3E24FE7D-F051-4AA4-BF59-AC70A7BDE540}" srcOrd="0" destOrd="0" presId="urn:microsoft.com/office/officeart/2005/8/layout/vList5"/>
    <dgm:cxn modelId="{FEB16ECB-212A-4C6E-A8BA-A379BD59BD68}" type="presParOf" srcId="{CDD6B151-2F57-4190-9615-A65971527470}" destId="{BD9433F3-B4AB-43CE-A65D-B7ED52F3BCA1}" srcOrd="1" destOrd="0" presId="urn:microsoft.com/office/officeart/2005/8/layout/vList5"/>
    <dgm:cxn modelId="{261DFD04-9F5B-4423-A0BF-C8C953142BB1}" type="presParOf" srcId="{A3C4C4E5-97E0-45B9-8738-DBE25DA6154E}" destId="{2E623BC7-20C5-4CFB-B4CC-EDEE9FE38687}" srcOrd="5" destOrd="0" presId="urn:microsoft.com/office/officeart/2005/8/layout/vList5"/>
    <dgm:cxn modelId="{BA7415CB-B8D6-4FDC-8B7C-EE19309B8A8C}" type="presParOf" srcId="{A3C4C4E5-97E0-45B9-8738-DBE25DA6154E}" destId="{E8FA7D9F-D6F2-4125-97AD-67D1B5CEC715}" srcOrd="6" destOrd="0" presId="urn:microsoft.com/office/officeart/2005/8/layout/vList5"/>
    <dgm:cxn modelId="{B34DD2D1-36A8-48C1-8AEA-570B091EC1D8}" type="presParOf" srcId="{E8FA7D9F-D6F2-4125-97AD-67D1B5CEC715}" destId="{463317CB-1160-4F4A-9D52-0EB1680769B3}" srcOrd="0" destOrd="0" presId="urn:microsoft.com/office/officeart/2005/8/layout/vList5"/>
    <dgm:cxn modelId="{0520AF9E-8FCA-4C69-8E2C-3E0BED914A39}" type="presParOf" srcId="{E8FA7D9F-D6F2-4125-97AD-67D1B5CEC715}" destId="{722595A0-838F-4779-BDEB-CBCDB5BF44D5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76354-461B-43B0-A5ED-73EA5A2CE5C5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ED0322B-C00F-4496-83F3-7BB43818E80B}">
      <dgm:prSet/>
      <dgm:spPr/>
      <dgm:t>
        <a:bodyPr/>
        <a:lstStyle/>
        <a:p>
          <a:r>
            <a:rPr lang="fr-BE"/>
            <a:t>A court terme </a:t>
          </a:r>
          <a:endParaRPr lang="en-US"/>
        </a:p>
      </dgm:t>
    </dgm:pt>
    <dgm:pt modelId="{B4776CFB-5A04-4779-9227-4C1D6CC315A7}" type="parTrans" cxnId="{B708FFF0-2BFD-45E7-A615-95163832812A}">
      <dgm:prSet/>
      <dgm:spPr/>
      <dgm:t>
        <a:bodyPr/>
        <a:lstStyle/>
        <a:p>
          <a:endParaRPr lang="en-US"/>
        </a:p>
      </dgm:t>
    </dgm:pt>
    <dgm:pt modelId="{93CAE4D6-957B-49E6-9BE0-6E1691924E09}" type="sibTrans" cxnId="{B708FFF0-2BFD-45E7-A615-95163832812A}">
      <dgm:prSet/>
      <dgm:spPr/>
      <dgm:t>
        <a:bodyPr/>
        <a:lstStyle/>
        <a:p>
          <a:endParaRPr lang="en-US"/>
        </a:p>
      </dgm:t>
    </dgm:pt>
    <dgm:pt modelId="{9205CAEB-D49E-4AAB-8E0C-EF6E31848B84}">
      <dgm:prSet/>
      <dgm:spPr/>
      <dgm:t>
        <a:bodyPr/>
        <a:lstStyle/>
        <a:p>
          <a:r>
            <a:rPr lang="fr-BE" dirty="0"/>
            <a:t>Obtenir un accord « de principe »</a:t>
          </a:r>
        </a:p>
        <a:p>
          <a:r>
            <a:rPr lang="fr-BE" dirty="0"/>
            <a:t>Première action au niveau fédéral</a:t>
          </a:r>
          <a:endParaRPr lang="en-US" dirty="0"/>
        </a:p>
      </dgm:t>
    </dgm:pt>
    <dgm:pt modelId="{345C5F0A-DF5A-43D6-892A-6B98576A63D9}" type="parTrans" cxnId="{3611F6B4-E055-46F8-AFFD-1C9B419CB5FF}">
      <dgm:prSet/>
      <dgm:spPr/>
      <dgm:t>
        <a:bodyPr/>
        <a:lstStyle/>
        <a:p>
          <a:endParaRPr lang="en-US"/>
        </a:p>
      </dgm:t>
    </dgm:pt>
    <dgm:pt modelId="{3FC9A8FD-BE8B-4ACF-9DEF-DA659199E592}" type="sibTrans" cxnId="{3611F6B4-E055-46F8-AFFD-1C9B419CB5FF}">
      <dgm:prSet/>
      <dgm:spPr/>
      <dgm:t>
        <a:bodyPr/>
        <a:lstStyle/>
        <a:p>
          <a:endParaRPr lang="en-US"/>
        </a:p>
      </dgm:t>
    </dgm:pt>
    <dgm:pt modelId="{C9F52C5C-E83F-4CA3-8CC4-EA7370D260F3}">
      <dgm:prSet/>
      <dgm:spPr/>
      <dgm:t>
        <a:bodyPr/>
        <a:lstStyle/>
        <a:p>
          <a:r>
            <a:rPr lang="fr-BE"/>
            <a:t>Rédaction du plan</a:t>
          </a:r>
          <a:endParaRPr lang="en-US"/>
        </a:p>
      </dgm:t>
    </dgm:pt>
    <dgm:pt modelId="{CA0D4B2B-98AE-4EAF-A48D-D519C0B97C8D}" type="parTrans" cxnId="{E1E91BD7-D541-4E3D-9274-6B207F3A3C1B}">
      <dgm:prSet/>
      <dgm:spPr/>
      <dgm:t>
        <a:bodyPr/>
        <a:lstStyle/>
        <a:p>
          <a:endParaRPr lang="en-US"/>
        </a:p>
      </dgm:t>
    </dgm:pt>
    <dgm:pt modelId="{4D3AB3AA-164D-4ACE-9B72-D9B46E46F829}" type="sibTrans" cxnId="{E1E91BD7-D541-4E3D-9274-6B207F3A3C1B}">
      <dgm:prSet/>
      <dgm:spPr/>
      <dgm:t>
        <a:bodyPr/>
        <a:lstStyle/>
        <a:p>
          <a:endParaRPr lang="en-US"/>
        </a:p>
      </dgm:t>
    </dgm:pt>
    <dgm:pt modelId="{E2799805-7292-4604-A7A4-365EB130C311}">
      <dgm:prSet/>
      <dgm:spPr/>
      <dgm:t>
        <a:bodyPr/>
        <a:lstStyle/>
        <a:p>
          <a:r>
            <a:rPr lang="fr-BE"/>
            <a:t>Sur le long terme</a:t>
          </a:r>
          <a:endParaRPr lang="en-US"/>
        </a:p>
      </dgm:t>
    </dgm:pt>
    <dgm:pt modelId="{ADDE701B-3AB4-4588-B44B-CEB2B89D5BE8}" type="parTrans" cxnId="{626B53AF-B9DF-4645-AF2F-3D7807B592B6}">
      <dgm:prSet/>
      <dgm:spPr/>
      <dgm:t>
        <a:bodyPr/>
        <a:lstStyle/>
        <a:p>
          <a:endParaRPr lang="en-US"/>
        </a:p>
      </dgm:t>
    </dgm:pt>
    <dgm:pt modelId="{4ACD49CC-365E-472B-A2ED-842560C179E4}" type="sibTrans" cxnId="{626B53AF-B9DF-4645-AF2F-3D7807B592B6}">
      <dgm:prSet/>
      <dgm:spPr/>
      <dgm:t>
        <a:bodyPr/>
        <a:lstStyle/>
        <a:p>
          <a:endParaRPr lang="en-US"/>
        </a:p>
      </dgm:t>
    </dgm:pt>
    <dgm:pt modelId="{21C5474F-FA8C-4BA0-A2A9-7D776BDA7DD7}">
      <dgm:prSet/>
      <dgm:spPr/>
      <dgm:t>
        <a:bodyPr/>
        <a:lstStyle/>
        <a:p>
          <a:r>
            <a:rPr lang="fr-BE" dirty="0"/>
            <a:t>Réalisation du plan aux différents niveaux de pouvoir (subsidiarité)</a:t>
          </a:r>
          <a:endParaRPr lang="en-US" dirty="0"/>
        </a:p>
      </dgm:t>
    </dgm:pt>
    <dgm:pt modelId="{675DAD3D-8FCF-4743-8B5D-DF259AF726A2}" type="parTrans" cxnId="{9F467345-78E8-455A-806F-408594097640}">
      <dgm:prSet/>
      <dgm:spPr/>
      <dgm:t>
        <a:bodyPr/>
        <a:lstStyle/>
        <a:p>
          <a:endParaRPr lang="en-US"/>
        </a:p>
      </dgm:t>
    </dgm:pt>
    <dgm:pt modelId="{A7DF3934-CDDF-47F3-A636-DC1C0D3B4072}" type="sibTrans" cxnId="{9F467345-78E8-455A-806F-408594097640}">
      <dgm:prSet/>
      <dgm:spPr/>
      <dgm:t>
        <a:bodyPr/>
        <a:lstStyle/>
        <a:p>
          <a:endParaRPr lang="en-US"/>
        </a:p>
      </dgm:t>
    </dgm:pt>
    <dgm:pt modelId="{66AB0C18-F528-4775-A00A-01620622F4B1}">
      <dgm:prSet/>
      <dgm:spPr/>
      <dgm:t>
        <a:bodyPr/>
        <a:lstStyle/>
        <a:p>
          <a:r>
            <a:rPr lang="fr-BE" dirty="0"/>
            <a:t>Effectivité</a:t>
          </a:r>
        </a:p>
        <a:p>
          <a:r>
            <a:rPr lang="fr-BE" dirty="0"/>
            <a:t>Evolution du plan sur le long terme</a:t>
          </a:r>
          <a:endParaRPr lang="en-US" dirty="0"/>
        </a:p>
      </dgm:t>
    </dgm:pt>
    <dgm:pt modelId="{539D74DA-3ABA-41D6-84F4-27F5EC0C3E4B}" type="parTrans" cxnId="{FB6640AA-2AB3-4A71-B939-94BAD7534F55}">
      <dgm:prSet/>
      <dgm:spPr/>
      <dgm:t>
        <a:bodyPr/>
        <a:lstStyle/>
        <a:p>
          <a:endParaRPr lang="en-US"/>
        </a:p>
      </dgm:t>
    </dgm:pt>
    <dgm:pt modelId="{71EFD2A3-3B7B-4E20-BF62-C000A0B99850}" type="sibTrans" cxnId="{FB6640AA-2AB3-4A71-B939-94BAD7534F55}">
      <dgm:prSet/>
      <dgm:spPr/>
      <dgm:t>
        <a:bodyPr/>
        <a:lstStyle/>
        <a:p>
          <a:endParaRPr lang="en-US"/>
        </a:p>
      </dgm:t>
    </dgm:pt>
    <dgm:pt modelId="{CF2EBAC1-287E-46D4-B2AB-985B936396EB}" type="pres">
      <dgm:prSet presAssocID="{21C76354-461B-43B0-A5ED-73EA5A2CE5C5}" presName="Name0" presStyleCnt="0">
        <dgm:presLayoutVars>
          <dgm:dir/>
          <dgm:animLvl val="lvl"/>
          <dgm:resizeHandles val="exact"/>
        </dgm:presLayoutVars>
      </dgm:prSet>
      <dgm:spPr/>
    </dgm:pt>
    <dgm:pt modelId="{829BBC81-BCBF-432B-89E5-C03F3D8ADFBE}" type="pres">
      <dgm:prSet presAssocID="{9ED0322B-C00F-4496-83F3-7BB43818E80B}" presName="linNode" presStyleCnt="0"/>
      <dgm:spPr/>
    </dgm:pt>
    <dgm:pt modelId="{4C41EB7F-D669-4453-8C1C-3B70BC810BEC}" type="pres">
      <dgm:prSet presAssocID="{9ED0322B-C00F-4496-83F3-7BB43818E80B}" presName="parentText" presStyleLbl="alignNode1" presStyleIdx="0" presStyleCnt="2">
        <dgm:presLayoutVars>
          <dgm:chMax val="1"/>
          <dgm:bulletEnabled/>
        </dgm:presLayoutVars>
      </dgm:prSet>
      <dgm:spPr/>
    </dgm:pt>
    <dgm:pt modelId="{C287B0BE-53B9-4DAC-8320-95CC5A45CE16}" type="pres">
      <dgm:prSet presAssocID="{9ED0322B-C00F-4496-83F3-7BB43818E80B}" presName="descendantText" presStyleLbl="alignAccFollowNode1" presStyleIdx="0" presStyleCnt="2" custLinFactNeighborY="1518">
        <dgm:presLayoutVars>
          <dgm:bulletEnabled/>
        </dgm:presLayoutVars>
      </dgm:prSet>
      <dgm:spPr/>
    </dgm:pt>
    <dgm:pt modelId="{2FDDF328-392B-473C-83C2-ED90D5A0B9BF}" type="pres">
      <dgm:prSet presAssocID="{93CAE4D6-957B-49E6-9BE0-6E1691924E09}" presName="sp" presStyleCnt="0"/>
      <dgm:spPr/>
    </dgm:pt>
    <dgm:pt modelId="{A620BE59-C4EA-458F-BB71-3DB3D62D026F}" type="pres">
      <dgm:prSet presAssocID="{E2799805-7292-4604-A7A4-365EB130C311}" presName="linNode" presStyleCnt="0"/>
      <dgm:spPr/>
    </dgm:pt>
    <dgm:pt modelId="{20C1A8DC-F3F4-4948-A281-8A8B09A0A027}" type="pres">
      <dgm:prSet presAssocID="{E2799805-7292-4604-A7A4-365EB130C311}" presName="parentText" presStyleLbl="alignNode1" presStyleIdx="1" presStyleCnt="2">
        <dgm:presLayoutVars>
          <dgm:chMax val="1"/>
          <dgm:bulletEnabled/>
        </dgm:presLayoutVars>
      </dgm:prSet>
      <dgm:spPr/>
    </dgm:pt>
    <dgm:pt modelId="{28F39423-5686-4506-80DC-BD263D52F5F9}" type="pres">
      <dgm:prSet presAssocID="{E2799805-7292-4604-A7A4-365EB130C311}" presName="descendantText" presStyleLbl="alignAccFollowNode1" presStyleIdx="1" presStyleCnt="2">
        <dgm:presLayoutVars>
          <dgm:bulletEnabled/>
        </dgm:presLayoutVars>
      </dgm:prSet>
      <dgm:spPr/>
    </dgm:pt>
  </dgm:ptLst>
  <dgm:cxnLst>
    <dgm:cxn modelId="{9F467345-78E8-455A-806F-408594097640}" srcId="{E2799805-7292-4604-A7A4-365EB130C311}" destId="{21C5474F-FA8C-4BA0-A2A9-7D776BDA7DD7}" srcOrd="0" destOrd="0" parTransId="{675DAD3D-8FCF-4743-8B5D-DF259AF726A2}" sibTransId="{A7DF3934-CDDF-47F3-A636-DC1C0D3B4072}"/>
    <dgm:cxn modelId="{37461353-C0BB-483B-88F8-93D4C6B17BE7}" type="presOf" srcId="{66AB0C18-F528-4775-A00A-01620622F4B1}" destId="{28F39423-5686-4506-80DC-BD263D52F5F9}" srcOrd="0" destOrd="1" presId="urn:microsoft.com/office/officeart/2016/7/layout/VerticalSolidActionList"/>
    <dgm:cxn modelId="{2843B2A3-D8FA-4C63-865B-AD2445008A02}" type="presOf" srcId="{21C76354-461B-43B0-A5ED-73EA5A2CE5C5}" destId="{CF2EBAC1-287E-46D4-B2AB-985B936396EB}" srcOrd="0" destOrd="0" presId="urn:microsoft.com/office/officeart/2016/7/layout/VerticalSolidActionList"/>
    <dgm:cxn modelId="{5DCD45A7-6D02-4920-A68B-5177EA7DCC1C}" type="presOf" srcId="{C9F52C5C-E83F-4CA3-8CC4-EA7370D260F3}" destId="{C287B0BE-53B9-4DAC-8320-95CC5A45CE16}" srcOrd="0" destOrd="1" presId="urn:microsoft.com/office/officeart/2016/7/layout/VerticalSolidActionList"/>
    <dgm:cxn modelId="{FB6640AA-2AB3-4A71-B939-94BAD7534F55}" srcId="{E2799805-7292-4604-A7A4-365EB130C311}" destId="{66AB0C18-F528-4775-A00A-01620622F4B1}" srcOrd="1" destOrd="0" parTransId="{539D74DA-3ABA-41D6-84F4-27F5EC0C3E4B}" sibTransId="{71EFD2A3-3B7B-4E20-BF62-C000A0B99850}"/>
    <dgm:cxn modelId="{626B53AF-B9DF-4645-AF2F-3D7807B592B6}" srcId="{21C76354-461B-43B0-A5ED-73EA5A2CE5C5}" destId="{E2799805-7292-4604-A7A4-365EB130C311}" srcOrd="1" destOrd="0" parTransId="{ADDE701B-3AB4-4588-B44B-CEB2B89D5BE8}" sibTransId="{4ACD49CC-365E-472B-A2ED-842560C179E4}"/>
    <dgm:cxn modelId="{3611F6B4-E055-46F8-AFFD-1C9B419CB5FF}" srcId="{9ED0322B-C00F-4496-83F3-7BB43818E80B}" destId="{9205CAEB-D49E-4AAB-8E0C-EF6E31848B84}" srcOrd="0" destOrd="0" parTransId="{345C5F0A-DF5A-43D6-892A-6B98576A63D9}" sibTransId="{3FC9A8FD-BE8B-4ACF-9DEF-DA659199E592}"/>
    <dgm:cxn modelId="{2559BCC6-A51F-4A10-86F5-0B3BB2BF3F65}" type="presOf" srcId="{21C5474F-FA8C-4BA0-A2A9-7D776BDA7DD7}" destId="{28F39423-5686-4506-80DC-BD263D52F5F9}" srcOrd="0" destOrd="0" presId="urn:microsoft.com/office/officeart/2016/7/layout/VerticalSolidActionList"/>
    <dgm:cxn modelId="{E1E91BD7-D541-4E3D-9274-6B207F3A3C1B}" srcId="{9ED0322B-C00F-4496-83F3-7BB43818E80B}" destId="{C9F52C5C-E83F-4CA3-8CC4-EA7370D260F3}" srcOrd="1" destOrd="0" parTransId="{CA0D4B2B-98AE-4EAF-A48D-D519C0B97C8D}" sibTransId="{4D3AB3AA-164D-4ACE-9B72-D9B46E46F829}"/>
    <dgm:cxn modelId="{F4C268DC-358B-4F32-AA9B-C1EE20DA4478}" type="presOf" srcId="{E2799805-7292-4604-A7A4-365EB130C311}" destId="{20C1A8DC-F3F4-4948-A281-8A8B09A0A027}" srcOrd="0" destOrd="0" presId="urn:microsoft.com/office/officeart/2016/7/layout/VerticalSolidActionList"/>
    <dgm:cxn modelId="{A35908F0-34C3-4DE8-8119-1DE1DC22AC60}" type="presOf" srcId="{9ED0322B-C00F-4496-83F3-7BB43818E80B}" destId="{4C41EB7F-D669-4453-8C1C-3B70BC810BEC}" srcOrd="0" destOrd="0" presId="urn:microsoft.com/office/officeart/2016/7/layout/VerticalSolidActionList"/>
    <dgm:cxn modelId="{B708FFF0-2BFD-45E7-A615-95163832812A}" srcId="{21C76354-461B-43B0-A5ED-73EA5A2CE5C5}" destId="{9ED0322B-C00F-4496-83F3-7BB43818E80B}" srcOrd="0" destOrd="0" parTransId="{B4776CFB-5A04-4779-9227-4C1D6CC315A7}" sibTransId="{93CAE4D6-957B-49E6-9BE0-6E1691924E09}"/>
    <dgm:cxn modelId="{C46C43F1-5353-47C8-986F-60A7424ED83F}" type="presOf" srcId="{9205CAEB-D49E-4AAB-8E0C-EF6E31848B84}" destId="{C287B0BE-53B9-4DAC-8320-95CC5A45CE16}" srcOrd="0" destOrd="0" presId="urn:microsoft.com/office/officeart/2016/7/layout/VerticalSolidActionList"/>
    <dgm:cxn modelId="{1AB0458F-CC58-4022-B902-634920F63CAE}" type="presParOf" srcId="{CF2EBAC1-287E-46D4-B2AB-985B936396EB}" destId="{829BBC81-BCBF-432B-89E5-C03F3D8ADFBE}" srcOrd="0" destOrd="0" presId="urn:microsoft.com/office/officeart/2016/7/layout/VerticalSolidActionList"/>
    <dgm:cxn modelId="{EAEEE175-3E56-4805-8241-4F91C75D9F6F}" type="presParOf" srcId="{829BBC81-BCBF-432B-89E5-C03F3D8ADFBE}" destId="{4C41EB7F-D669-4453-8C1C-3B70BC810BEC}" srcOrd="0" destOrd="0" presId="urn:microsoft.com/office/officeart/2016/7/layout/VerticalSolidActionList"/>
    <dgm:cxn modelId="{8CBEA1E4-17FC-4925-A75B-7E9F78BBFF73}" type="presParOf" srcId="{829BBC81-BCBF-432B-89E5-C03F3D8ADFBE}" destId="{C287B0BE-53B9-4DAC-8320-95CC5A45CE16}" srcOrd="1" destOrd="0" presId="urn:microsoft.com/office/officeart/2016/7/layout/VerticalSolidActionList"/>
    <dgm:cxn modelId="{D8E895DD-F619-49E7-82BC-9E4F8E7C9428}" type="presParOf" srcId="{CF2EBAC1-287E-46D4-B2AB-985B936396EB}" destId="{2FDDF328-392B-473C-83C2-ED90D5A0B9BF}" srcOrd="1" destOrd="0" presId="urn:microsoft.com/office/officeart/2016/7/layout/VerticalSolidActionList"/>
    <dgm:cxn modelId="{3B13C070-93A2-4E0B-A4B0-9C23F50FA049}" type="presParOf" srcId="{CF2EBAC1-287E-46D4-B2AB-985B936396EB}" destId="{A620BE59-C4EA-458F-BB71-3DB3D62D026F}" srcOrd="2" destOrd="0" presId="urn:microsoft.com/office/officeart/2016/7/layout/VerticalSolidActionList"/>
    <dgm:cxn modelId="{69E3ACF0-7441-4BC5-B139-D6B770712A84}" type="presParOf" srcId="{A620BE59-C4EA-458F-BB71-3DB3D62D026F}" destId="{20C1A8DC-F3F4-4948-A281-8A8B09A0A027}" srcOrd="0" destOrd="0" presId="urn:microsoft.com/office/officeart/2016/7/layout/VerticalSolidActionList"/>
    <dgm:cxn modelId="{03393604-C513-4904-AF65-9DA73C8429EA}" type="presParOf" srcId="{A620BE59-C4EA-458F-BB71-3DB3D62D026F}" destId="{28F39423-5686-4506-80DC-BD263D52F5F9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583B0A-E9E9-4ABB-867A-0B9AECA81E0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3DFF14-6BB6-494C-A14B-9F70D097B405}">
      <dgm:prSet/>
      <dgm:spPr/>
      <dgm:t>
        <a:bodyPr/>
        <a:lstStyle/>
        <a:p>
          <a:r>
            <a:rPr lang="fr-BE"/>
            <a:t>Législation organique</a:t>
          </a:r>
          <a:endParaRPr lang="en-US"/>
        </a:p>
      </dgm:t>
    </dgm:pt>
    <dgm:pt modelId="{1FA23BFB-45D6-448D-A64B-43FFFDB66125}" type="parTrans" cxnId="{A7520182-DF09-4DFC-9A78-B9E005541AEE}">
      <dgm:prSet/>
      <dgm:spPr/>
      <dgm:t>
        <a:bodyPr/>
        <a:lstStyle/>
        <a:p>
          <a:endParaRPr lang="en-US"/>
        </a:p>
      </dgm:t>
    </dgm:pt>
    <dgm:pt modelId="{BD1295E9-0E53-4989-B6A8-158B2258D961}" type="sibTrans" cxnId="{A7520182-DF09-4DFC-9A78-B9E005541AEE}">
      <dgm:prSet/>
      <dgm:spPr/>
      <dgm:t>
        <a:bodyPr/>
        <a:lstStyle/>
        <a:p>
          <a:endParaRPr lang="en-US"/>
        </a:p>
      </dgm:t>
    </dgm:pt>
    <dgm:pt modelId="{AD163327-A407-4A20-803A-E6C7591BE49E}">
      <dgm:prSet/>
      <dgm:spPr/>
      <dgm:t>
        <a:bodyPr/>
        <a:lstStyle/>
        <a:p>
          <a:r>
            <a:rPr lang="fr-BE"/>
            <a:t>Financement de l’exploitation </a:t>
          </a:r>
          <a:endParaRPr lang="en-US"/>
        </a:p>
      </dgm:t>
    </dgm:pt>
    <dgm:pt modelId="{9E06648D-83ED-4120-9CFC-28599E56A786}" type="parTrans" cxnId="{E39DA40C-E4B1-4F2E-A7A0-862051AC6B75}">
      <dgm:prSet/>
      <dgm:spPr/>
      <dgm:t>
        <a:bodyPr/>
        <a:lstStyle/>
        <a:p>
          <a:endParaRPr lang="en-US"/>
        </a:p>
      </dgm:t>
    </dgm:pt>
    <dgm:pt modelId="{16F40538-FA9D-4CD2-B670-321029903ED1}" type="sibTrans" cxnId="{E39DA40C-E4B1-4F2E-A7A0-862051AC6B75}">
      <dgm:prSet/>
      <dgm:spPr/>
      <dgm:t>
        <a:bodyPr/>
        <a:lstStyle/>
        <a:p>
          <a:endParaRPr lang="en-US"/>
        </a:p>
      </dgm:t>
    </dgm:pt>
    <dgm:pt modelId="{981D0F69-83E1-42CF-8731-2F5EF8611A17}">
      <dgm:prSet/>
      <dgm:spPr/>
      <dgm:t>
        <a:bodyPr/>
        <a:lstStyle/>
        <a:p>
          <a:r>
            <a:rPr lang="fr-BE"/>
            <a:t>Programmation </a:t>
          </a:r>
          <a:endParaRPr lang="en-US"/>
        </a:p>
      </dgm:t>
    </dgm:pt>
    <dgm:pt modelId="{D3B780FD-F861-4903-B7E4-2E25136878C6}" type="parTrans" cxnId="{FCC59FEC-75DC-4D01-8B03-C9A7A5AAF890}">
      <dgm:prSet/>
      <dgm:spPr/>
      <dgm:t>
        <a:bodyPr/>
        <a:lstStyle/>
        <a:p>
          <a:endParaRPr lang="en-US"/>
        </a:p>
      </dgm:t>
    </dgm:pt>
    <dgm:pt modelId="{3A4FE9AE-81FC-4651-9BB7-603388E397A9}" type="sibTrans" cxnId="{FCC59FEC-75DC-4D01-8B03-C9A7A5AAF890}">
      <dgm:prSet/>
      <dgm:spPr/>
      <dgm:t>
        <a:bodyPr/>
        <a:lstStyle/>
        <a:p>
          <a:endParaRPr lang="en-US"/>
        </a:p>
      </dgm:t>
    </dgm:pt>
    <dgm:pt modelId="{2C93E0AB-392D-431A-A49D-6DBFDE52894F}">
      <dgm:prSet/>
      <dgm:spPr/>
      <dgm:t>
        <a:bodyPr/>
        <a:lstStyle/>
        <a:p>
          <a:r>
            <a:rPr lang="fr-BE"/>
            <a:t>Mesures prophylactiques nationales</a:t>
          </a:r>
          <a:endParaRPr lang="en-US"/>
        </a:p>
      </dgm:t>
    </dgm:pt>
    <dgm:pt modelId="{93973D46-4B95-4E05-BA6A-31CCDE5AF5F5}" type="parTrans" cxnId="{9BE095D7-BDAD-45F7-A261-A69B5B7E8BA8}">
      <dgm:prSet/>
      <dgm:spPr/>
      <dgm:t>
        <a:bodyPr/>
        <a:lstStyle/>
        <a:p>
          <a:endParaRPr lang="en-US"/>
        </a:p>
      </dgm:t>
    </dgm:pt>
    <dgm:pt modelId="{80E00420-30C4-4FC8-9C74-F2F46CD6AC57}" type="sibTrans" cxnId="{9BE095D7-BDAD-45F7-A261-A69B5B7E8BA8}">
      <dgm:prSet/>
      <dgm:spPr/>
      <dgm:t>
        <a:bodyPr/>
        <a:lstStyle/>
        <a:p>
          <a:endParaRPr lang="en-US"/>
        </a:p>
      </dgm:t>
    </dgm:pt>
    <dgm:pt modelId="{11F92B56-52EE-4D59-B883-69916AB8D89D}" type="pres">
      <dgm:prSet presAssocID="{CB583B0A-E9E9-4ABB-867A-0B9AECA81E0D}" presName="linear" presStyleCnt="0">
        <dgm:presLayoutVars>
          <dgm:animLvl val="lvl"/>
          <dgm:resizeHandles val="exact"/>
        </dgm:presLayoutVars>
      </dgm:prSet>
      <dgm:spPr/>
    </dgm:pt>
    <dgm:pt modelId="{406CE353-B7B0-4B95-BE57-4DFC55DC520B}" type="pres">
      <dgm:prSet presAssocID="{053DFF14-6BB6-494C-A14B-9F70D097B40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3B912E9-654C-43DD-9582-3C1BF1F4CC25}" type="pres">
      <dgm:prSet presAssocID="{BD1295E9-0E53-4989-B6A8-158B2258D961}" presName="spacer" presStyleCnt="0"/>
      <dgm:spPr/>
    </dgm:pt>
    <dgm:pt modelId="{428230EF-7679-4961-8BBC-E9DE346142C7}" type="pres">
      <dgm:prSet presAssocID="{AD163327-A407-4A20-803A-E6C7591BE49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394FC54-8653-4D6B-830F-D746095F0224}" type="pres">
      <dgm:prSet presAssocID="{16F40538-FA9D-4CD2-B670-321029903ED1}" presName="spacer" presStyleCnt="0"/>
      <dgm:spPr/>
    </dgm:pt>
    <dgm:pt modelId="{E0E9D39F-394D-43BA-A2DE-109E1E8FC4C1}" type="pres">
      <dgm:prSet presAssocID="{981D0F69-83E1-42CF-8731-2F5EF8611A1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C8C3153-99A0-4D69-9577-C50F0C155B3B}" type="pres">
      <dgm:prSet presAssocID="{3A4FE9AE-81FC-4651-9BB7-603388E397A9}" presName="spacer" presStyleCnt="0"/>
      <dgm:spPr/>
    </dgm:pt>
    <dgm:pt modelId="{E4E6874A-4FCC-4694-AB7A-3F3172759981}" type="pres">
      <dgm:prSet presAssocID="{2C93E0AB-392D-431A-A49D-6DBFDE52894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39DA40C-E4B1-4F2E-A7A0-862051AC6B75}" srcId="{CB583B0A-E9E9-4ABB-867A-0B9AECA81E0D}" destId="{AD163327-A407-4A20-803A-E6C7591BE49E}" srcOrd="1" destOrd="0" parTransId="{9E06648D-83ED-4120-9CFC-28599E56A786}" sibTransId="{16F40538-FA9D-4CD2-B670-321029903ED1}"/>
    <dgm:cxn modelId="{F3A2B33B-F510-4488-9F77-BCF3F3EFEC46}" type="presOf" srcId="{981D0F69-83E1-42CF-8731-2F5EF8611A17}" destId="{E0E9D39F-394D-43BA-A2DE-109E1E8FC4C1}" srcOrd="0" destOrd="0" presId="urn:microsoft.com/office/officeart/2005/8/layout/vList2"/>
    <dgm:cxn modelId="{79091A63-0E4D-4268-861E-0AC141851097}" type="presOf" srcId="{053DFF14-6BB6-494C-A14B-9F70D097B405}" destId="{406CE353-B7B0-4B95-BE57-4DFC55DC520B}" srcOrd="0" destOrd="0" presId="urn:microsoft.com/office/officeart/2005/8/layout/vList2"/>
    <dgm:cxn modelId="{CFC1AA59-6C4B-4CD9-B4D7-48A142E8E8D7}" type="presOf" srcId="{2C93E0AB-392D-431A-A49D-6DBFDE52894F}" destId="{E4E6874A-4FCC-4694-AB7A-3F3172759981}" srcOrd="0" destOrd="0" presId="urn:microsoft.com/office/officeart/2005/8/layout/vList2"/>
    <dgm:cxn modelId="{A7520182-DF09-4DFC-9A78-B9E005541AEE}" srcId="{CB583B0A-E9E9-4ABB-867A-0B9AECA81E0D}" destId="{053DFF14-6BB6-494C-A14B-9F70D097B405}" srcOrd="0" destOrd="0" parTransId="{1FA23BFB-45D6-448D-A64B-43FFFDB66125}" sibTransId="{BD1295E9-0E53-4989-B6A8-158B2258D961}"/>
    <dgm:cxn modelId="{9BE095D7-BDAD-45F7-A261-A69B5B7E8BA8}" srcId="{CB583B0A-E9E9-4ABB-867A-0B9AECA81E0D}" destId="{2C93E0AB-392D-431A-A49D-6DBFDE52894F}" srcOrd="3" destOrd="0" parTransId="{93973D46-4B95-4E05-BA6A-31CCDE5AF5F5}" sibTransId="{80E00420-30C4-4FC8-9C74-F2F46CD6AC57}"/>
    <dgm:cxn modelId="{940BA6DB-857B-4D65-BE4D-F0F36E98FDC0}" type="presOf" srcId="{AD163327-A407-4A20-803A-E6C7591BE49E}" destId="{428230EF-7679-4961-8BBC-E9DE346142C7}" srcOrd="0" destOrd="0" presId="urn:microsoft.com/office/officeart/2005/8/layout/vList2"/>
    <dgm:cxn modelId="{6363BAE5-91F7-4514-B1D0-EF72772F677D}" type="presOf" srcId="{CB583B0A-E9E9-4ABB-867A-0B9AECA81E0D}" destId="{11F92B56-52EE-4D59-B883-69916AB8D89D}" srcOrd="0" destOrd="0" presId="urn:microsoft.com/office/officeart/2005/8/layout/vList2"/>
    <dgm:cxn modelId="{FCC59FEC-75DC-4D01-8B03-C9A7A5AAF890}" srcId="{CB583B0A-E9E9-4ABB-867A-0B9AECA81E0D}" destId="{981D0F69-83E1-42CF-8731-2F5EF8611A17}" srcOrd="2" destOrd="0" parTransId="{D3B780FD-F861-4903-B7E4-2E25136878C6}" sibTransId="{3A4FE9AE-81FC-4651-9BB7-603388E397A9}"/>
    <dgm:cxn modelId="{DDBD2AA1-5198-42D6-A6DE-9BF4DEB883DC}" type="presParOf" srcId="{11F92B56-52EE-4D59-B883-69916AB8D89D}" destId="{406CE353-B7B0-4B95-BE57-4DFC55DC520B}" srcOrd="0" destOrd="0" presId="urn:microsoft.com/office/officeart/2005/8/layout/vList2"/>
    <dgm:cxn modelId="{E499E7BB-1C64-484D-95B9-24794F8458EC}" type="presParOf" srcId="{11F92B56-52EE-4D59-B883-69916AB8D89D}" destId="{83B912E9-654C-43DD-9582-3C1BF1F4CC25}" srcOrd="1" destOrd="0" presId="urn:microsoft.com/office/officeart/2005/8/layout/vList2"/>
    <dgm:cxn modelId="{483F7116-3012-44F1-9056-B15227E767DD}" type="presParOf" srcId="{11F92B56-52EE-4D59-B883-69916AB8D89D}" destId="{428230EF-7679-4961-8BBC-E9DE346142C7}" srcOrd="2" destOrd="0" presId="urn:microsoft.com/office/officeart/2005/8/layout/vList2"/>
    <dgm:cxn modelId="{38F82193-5480-46EC-B344-6A9B656022AF}" type="presParOf" srcId="{11F92B56-52EE-4D59-B883-69916AB8D89D}" destId="{8394FC54-8653-4D6B-830F-D746095F0224}" srcOrd="3" destOrd="0" presId="urn:microsoft.com/office/officeart/2005/8/layout/vList2"/>
    <dgm:cxn modelId="{080BF5B1-2B35-4D45-BB07-D4187CD5B247}" type="presParOf" srcId="{11F92B56-52EE-4D59-B883-69916AB8D89D}" destId="{E0E9D39F-394D-43BA-A2DE-109E1E8FC4C1}" srcOrd="4" destOrd="0" presId="urn:microsoft.com/office/officeart/2005/8/layout/vList2"/>
    <dgm:cxn modelId="{CD50C864-5E35-4801-94FE-A1EAAA418BE8}" type="presParOf" srcId="{11F92B56-52EE-4D59-B883-69916AB8D89D}" destId="{6C8C3153-99A0-4D69-9577-C50F0C155B3B}" srcOrd="5" destOrd="0" presId="urn:microsoft.com/office/officeart/2005/8/layout/vList2"/>
    <dgm:cxn modelId="{95030C19-A0F7-4D2D-8405-284EE3B5DCFE}" type="presParOf" srcId="{11F92B56-52EE-4D59-B883-69916AB8D89D}" destId="{E4E6874A-4FCC-4694-AB7A-3F317275998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47F504-FE7C-45B4-85B9-552BE3CB35D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B9BAE8D-01C0-4474-AA4E-2D813CEB96BC}">
      <dgm:prSet/>
      <dgm:spPr/>
      <dgm:t>
        <a:bodyPr/>
        <a:lstStyle/>
        <a:p>
          <a:r>
            <a:rPr lang="fr-BE" dirty="0"/>
            <a:t>Politique de dispensation de soins de santé mentale dans les autres structures que les hôpitaux</a:t>
          </a:r>
          <a:endParaRPr lang="en-US" dirty="0"/>
        </a:p>
      </dgm:t>
    </dgm:pt>
    <dgm:pt modelId="{E4D1B893-45D2-4119-9D1A-627D2249615E}" type="parTrans" cxnId="{68B123E6-131C-497B-8982-8E67133DBD95}">
      <dgm:prSet/>
      <dgm:spPr/>
      <dgm:t>
        <a:bodyPr/>
        <a:lstStyle/>
        <a:p>
          <a:endParaRPr lang="en-US"/>
        </a:p>
      </dgm:t>
    </dgm:pt>
    <dgm:pt modelId="{26735A30-DA56-4D21-9EE8-431AD03B6C78}" type="sibTrans" cxnId="{68B123E6-131C-497B-8982-8E67133DBD95}">
      <dgm:prSet/>
      <dgm:spPr/>
      <dgm:t>
        <a:bodyPr/>
        <a:lstStyle/>
        <a:p>
          <a:endParaRPr lang="en-US"/>
        </a:p>
      </dgm:t>
    </dgm:pt>
    <dgm:pt modelId="{1B4660D4-F5A8-454F-9876-A80D7A3FE41A}">
      <dgm:prSet/>
      <dgm:spPr/>
      <dgm:t>
        <a:bodyPr/>
        <a:lstStyle/>
        <a:p>
          <a:r>
            <a:rPr lang="fr-BE" dirty="0"/>
            <a:t>Politique de revalidation « long </a:t>
          </a:r>
          <a:r>
            <a:rPr lang="fr-BE" dirty="0" err="1"/>
            <a:t>term</a:t>
          </a:r>
          <a:r>
            <a:rPr lang="fr-BE" dirty="0"/>
            <a:t> care »</a:t>
          </a:r>
          <a:endParaRPr lang="en-US" dirty="0"/>
        </a:p>
      </dgm:t>
    </dgm:pt>
    <dgm:pt modelId="{A8D382A2-5755-4005-A8F8-4910D494FCD3}" type="parTrans" cxnId="{712BCCF4-0001-45FB-97F1-984E03BE4F61}">
      <dgm:prSet/>
      <dgm:spPr/>
      <dgm:t>
        <a:bodyPr/>
        <a:lstStyle/>
        <a:p>
          <a:endParaRPr lang="en-US"/>
        </a:p>
      </dgm:t>
    </dgm:pt>
    <dgm:pt modelId="{0B5D98BE-68FF-435E-A75B-16B365A9718C}" type="sibTrans" cxnId="{712BCCF4-0001-45FB-97F1-984E03BE4F61}">
      <dgm:prSet/>
      <dgm:spPr/>
      <dgm:t>
        <a:bodyPr/>
        <a:lstStyle/>
        <a:p>
          <a:endParaRPr lang="en-US"/>
        </a:p>
      </dgm:t>
    </dgm:pt>
    <dgm:pt modelId="{10FEEE9C-76E3-42CA-AAD1-5CE0F9CF401E}">
      <dgm:prSet/>
      <dgm:spPr/>
      <dgm:t>
        <a:bodyPr/>
        <a:lstStyle/>
        <a:p>
          <a:r>
            <a:rPr lang="fr-BE"/>
            <a:t>Education sanitaire et autres activités de médecine préventive</a:t>
          </a:r>
          <a:endParaRPr lang="en-US"/>
        </a:p>
      </dgm:t>
    </dgm:pt>
    <dgm:pt modelId="{C2E7FE5E-B72C-403B-8F3C-93369F4F99BE}" type="parTrans" cxnId="{E9D9D66C-C92C-41D3-BE78-875BBB916025}">
      <dgm:prSet/>
      <dgm:spPr/>
      <dgm:t>
        <a:bodyPr/>
        <a:lstStyle/>
        <a:p>
          <a:endParaRPr lang="en-US"/>
        </a:p>
      </dgm:t>
    </dgm:pt>
    <dgm:pt modelId="{D76260C7-06DE-45B8-8619-7BCEA5E8B7A1}" type="sibTrans" cxnId="{E9D9D66C-C92C-41D3-BE78-875BBB916025}">
      <dgm:prSet/>
      <dgm:spPr/>
      <dgm:t>
        <a:bodyPr/>
        <a:lstStyle/>
        <a:p>
          <a:endParaRPr lang="en-US"/>
        </a:p>
      </dgm:t>
    </dgm:pt>
    <dgm:pt modelId="{760E4A10-E92B-4ED9-819E-5C3718F283B6}" type="pres">
      <dgm:prSet presAssocID="{6747F504-FE7C-45B4-85B9-552BE3CB35D4}" presName="linear" presStyleCnt="0">
        <dgm:presLayoutVars>
          <dgm:animLvl val="lvl"/>
          <dgm:resizeHandles val="exact"/>
        </dgm:presLayoutVars>
      </dgm:prSet>
      <dgm:spPr/>
    </dgm:pt>
    <dgm:pt modelId="{1353C934-29B8-4653-AE3E-92DDC049CDCE}" type="pres">
      <dgm:prSet presAssocID="{FB9BAE8D-01C0-4474-AA4E-2D813CEB96B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5D25C1A-1F82-4B0E-B60E-C332995B91A8}" type="pres">
      <dgm:prSet presAssocID="{26735A30-DA56-4D21-9EE8-431AD03B6C78}" presName="spacer" presStyleCnt="0"/>
      <dgm:spPr/>
    </dgm:pt>
    <dgm:pt modelId="{DBDC124B-2C39-49E6-A9E4-400CE60A17C5}" type="pres">
      <dgm:prSet presAssocID="{1B4660D4-F5A8-454F-9876-A80D7A3FE41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90D3EF8-0563-4FBA-888F-A35095B6A867}" type="pres">
      <dgm:prSet presAssocID="{0B5D98BE-68FF-435E-A75B-16B365A9718C}" presName="spacer" presStyleCnt="0"/>
      <dgm:spPr/>
    </dgm:pt>
    <dgm:pt modelId="{41C049D7-B04D-42FD-9380-CB5C6037964F}" type="pres">
      <dgm:prSet presAssocID="{10FEEE9C-76E3-42CA-AAD1-5CE0F9CF401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A5F7610-AAFB-4479-AEA0-03A6E61ED418}" type="presOf" srcId="{1B4660D4-F5A8-454F-9876-A80D7A3FE41A}" destId="{DBDC124B-2C39-49E6-A9E4-400CE60A17C5}" srcOrd="0" destOrd="0" presId="urn:microsoft.com/office/officeart/2005/8/layout/vList2"/>
    <dgm:cxn modelId="{80B69030-7B48-49A0-A5C5-F1FA0F45C1D1}" type="presOf" srcId="{10FEEE9C-76E3-42CA-AAD1-5CE0F9CF401E}" destId="{41C049D7-B04D-42FD-9380-CB5C6037964F}" srcOrd="0" destOrd="0" presId="urn:microsoft.com/office/officeart/2005/8/layout/vList2"/>
    <dgm:cxn modelId="{E279FC62-F045-416B-883D-171CEB959BBF}" type="presOf" srcId="{6747F504-FE7C-45B4-85B9-552BE3CB35D4}" destId="{760E4A10-E92B-4ED9-819E-5C3718F283B6}" srcOrd="0" destOrd="0" presId="urn:microsoft.com/office/officeart/2005/8/layout/vList2"/>
    <dgm:cxn modelId="{9FE6C76C-C463-449B-A4EB-B2AF19199A92}" type="presOf" srcId="{FB9BAE8D-01C0-4474-AA4E-2D813CEB96BC}" destId="{1353C934-29B8-4653-AE3E-92DDC049CDCE}" srcOrd="0" destOrd="0" presId="urn:microsoft.com/office/officeart/2005/8/layout/vList2"/>
    <dgm:cxn modelId="{E9D9D66C-C92C-41D3-BE78-875BBB916025}" srcId="{6747F504-FE7C-45B4-85B9-552BE3CB35D4}" destId="{10FEEE9C-76E3-42CA-AAD1-5CE0F9CF401E}" srcOrd="2" destOrd="0" parTransId="{C2E7FE5E-B72C-403B-8F3C-93369F4F99BE}" sibTransId="{D76260C7-06DE-45B8-8619-7BCEA5E8B7A1}"/>
    <dgm:cxn modelId="{68B123E6-131C-497B-8982-8E67133DBD95}" srcId="{6747F504-FE7C-45B4-85B9-552BE3CB35D4}" destId="{FB9BAE8D-01C0-4474-AA4E-2D813CEB96BC}" srcOrd="0" destOrd="0" parTransId="{E4D1B893-45D2-4119-9D1A-627D2249615E}" sibTransId="{26735A30-DA56-4D21-9EE8-431AD03B6C78}"/>
    <dgm:cxn modelId="{712BCCF4-0001-45FB-97F1-984E03BE4F61}" srcId="{6747F504-FE7C-45B4-85B9-552BE3CB35D4}" destId="{1B4660D4-F5A8-454F-9876-A80D7A3FE41A}" srcOrd="1" destOrd="0" parTransId="{A8D382A2-5755-4005-A8F8-4910D494FCD3}" sibTransId="{0B5D98BE-68FF-435E-A75B-16B365A9718C}"/>
    <dgm:cxn modelId="{461C3C14-ECB6-453F-8C74-1B9DE0C55FD5}" type="presParOf" srcId="{760E4A10-E92B-4ED9-819E-5C3718F283B6}" destId="{1353C934-29B8-4653-AE3E-92DDC049CDCE}" srcOrd="0" destOrd="0" presId="urn:microsoft.com/office/officeart/2005/8/layout/vList2"/>
    <dgm:cxn modelId="{1493C369-D65B-49B5-893F-324BFFD1C8BF}" type="presParOf" srcId="{760E4A10-E92B-4ED9-819E-5C3718F283B6}" destId="{15D25C1A-1F82-4B0E-B60E-C332995B91A8}" srcOrd="1" destOrd="0" presId="urn:microsoft.com/office/officeart/2005/8/layout/vList2"/>
    <dgm:cxn modelId="{59BA5878-5D72-47E3-9A17-7A699515B461}" type="presParOf" srcId="{760E4A10-E92B-4ED9-819E-5C3718F283B6}" destId="{DBDC124B-2C39-49E6-A9E4-400CE60A17C5}" srcOrd="2" destOrd="0" presId="urn:microsoft.com/office/officeart/2005/8/layout/vList2"/>
    <dgm:cxn modelId="{5DD5A17D-4FF9-44D0-9F34-250DE6A63BF7}" type="presParOf" srcId="{760E4A10-E92B-4ED9-819E-5C3718F283B6}" destId="{090D3EF8-0563-4FBA-888F-A35095B6A867}" srcOrd="3" destOrd="0" presId="urn:microsoft.com/office/officeart/2005/8/layout/vList2"/>
    <dgm:cxn modelId="{23F36541-FD45-4E61-AE8A-9C3365A06945}" type="presParOf" srcId="{760E4A10-E92B-4ED9-819E-5C3718F283B6}" destId="{41C049D7-B04D-42FD-9380-CB5C6037964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DDA8B9-9CBE-4457-8E49-844B76B3CFDB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774CDBF1-C2BA-418F-972B-ACF610BF0A5E}">
      <dgm:prSet/>
      <dgm:spPr/>
      <dgm:t>
        <a:bodyPr/>
        <a:lstStyle/>
        <a:p>
          <a:r>
            <a:rPr lang="fr-BE"/>
            <a:t>Chacun est compétent pour la recherche scientifique dans le cadre de ses compétences </a:t>
          </a:r>
          <a:endParaRPr lang="en-US"/>
        </a:p>
      </dgm:t>
    </dgm:pt>
    <dgm:pt modelId="{8031D890-1061-43B9-A29A-0433AC7F0CF8}" type="parTrans" cxnId="{3538EAC2-67C8-4AAD-BA04-7192CAE382EC}">
      <dgm:prSet/>
      <dgm:spPr/>
      <dgm:t>
        <a:bodyPr/>
        <a:lstStyle/>
        <a:p>
          <a:endParaRPr lang="en-US"/>
        </a:p>
      </dgm:t>
    </dgm:pt>
    <dgm:pt modelId="{6F9B4DFA-C5C2-4D24-995C-6C78BEDC5D61}" type="sibTrans" cxnId="{3538EAC2-67C8-4AAD-BA04-7192CAE382EC}">
      <dgm:prSet/>
      <dgm:spPr/>
      <dgm:t>
        <a:bodyPr/>
        <a:lstStyle/>
        <a:p>
          <a:endParaRPr lang="en-US"/>
        </a:p>
      </dgm:t>
    </dgm:pt>
    <dgm:pt modelId="{EBC9BBBF-9A92-4AAF-8BDD-C7EBC8B891E6}">
      <dgm:prSet/>
      <dgm:spPr/>
      <dgm:t>
        <a:bodyPr/>
        <a:lstStyle/>
        <a:p>
          <a:r>
            <a:rPr lang="fr-BE"/>
            <a:t>Les Communautés sont compétentes pour la recherche universitaire</a:t>
          </a:r>
          <a:endParaRPr lang="en-US"/>
        </a:p>
      </dgm:t>
    </dgm:pt>
    <dgm:pt modelId="{5143A687-B004-4DD7-A586-D18DA09258F7}" type="parTrans" cxnId="{531C4BEC-6BEA-4014-8012-5F6B87AB931A}">
      <dgm:prSet/>
      <dgm:spPr/>
      <dgm:t>
        <a:bodyPr/>
        <a:lstStyle/>
        <a:p>
          <a:endParaRPr lang="en-US"/>
        </a:p>
      </dgm:t>
    </dgm:pt>
    <dgm:pt modelId="{B225831A-1A8F-48B2-8EEF-40A82EDF8A41}" type="sibTrans" cxnId="{531C4BEC-6BEA-4014-8012-5F6B87AB931A}">
      <dgm:prSet/>
      <dgm:spPr/>
      <dgm:t>
        <a:bodyPr/>
        <a:lstStyle/>
        <a:p>
          <a:endParaRPr lang="en-US"/>
        </a:p>
      </dgm:t>
    </dgm:pt>
    <dgm:pt modelId="{E944C908-E4F5-43AB-862E-B717CFCF8199}" type="pres">
      <dgm:prSet presAssocID="{29DDA8B9-9CBE-4457-8E49-844B76B3CFDB}" presName="vert0" presStyleCnt="0">
        <dgm:presLayoutVars>
          <dgm:dir/>
          <dgm:animOne val="branch"/>
          <dgm:animLvl val="lvl"/>
        </dgm:presLayoutVars>
      </dgm:prSet>
      <dgm:spPr/>
    </dgm:pt>
    <dgm:pt modelId="{FA711FFD-0674-4A3A-AE63-F2A8500625A0}" type="pres">
      <dgm:prSet presAssocID="{774CDBF1-C2BA-418F-972B-ACF610BF0A5E}" presName="thickLine" presStyleLbl="alignNode1" presStyleIdx="0" presStyleCnt="2"/>
      <dgm:spPr/>
    </dgm:pt>
    <dgm:pt modelId="{5898ADB0-9517-4600-988B-A5E5CCBED0B7}" type="pres">
      <dgm:prSet presAssocID="{774CDBF1-C2BA-418F-972B-ACF610BF0A5E}" presName="horz1" presStyleCnt="0"/>
      <dgm:spPr/>
    </dgm:pt>
    <dgm:pt modelId="{D2EFD14B-6CE5-4ED2-A522-9A36B5D6702D}" type="pres">
      <dgm:prSet presAssocID="{774CDBF1-C2BA-418F-972B-ACF610BF0A5E}" presName="tx1" presStyleLbl="revTx" presStyleIdx="0" presStyleCnt="2"/>
      <dgm:spPr/>
    </dgm:pt>
    <dgm:pt modelId="{4D1E8EAB-A396-416C-85C6-317E129E8476}" type="pres">
      <dgm:prSet presAssocID="{774CDBF1-C2BA-418F-972B-ACF610BF0A5E}" presName="vert1" presStyleCnt="0"/>
      <dgm:spPr/>
    </dgm:pt>
    <dgm:pt modelId="{1E85CB80-0C9C-4348-BE73-D97EB44735E4}" type="pres">
      <dgm:prSet presAssocID="{EBC9BBBF-9A92-4AAF-8BDD-C7EBC8B891E6}" presName="thickLine" presStyleLbl="alignNode1" presStyleIdx="1" presStyleCnt="2"/>
      <dgm:spPr/>
    </dgm:pt>
    <dgm:pt modelId="{5294F3CD-4780-4C51-8073-A88531F9C14D}" type="pres">
      <dgm:prSet presAssocID="{EBC9BBBF-9A92-4AAF-8BDD-C7EBC8B891E6}" presName="horz1" presStyleCnt="0"/>
      <dgm:spPr/>
    </dgm:pt>
    <dgm:pt modelId="{B4CC2F3B-4334-4524-8B6A-36635262F586}" type="pres">
      <dgm:prSet presAssocID="{EBC9BBBF-9A92-4AAF-8BDD-C7EBC8B891E6}" presName="tx1" presStyleLbl="revTx" presStyleIdx="1" presStyleCnt="2"/>
      <dgm:spPr/>
    </dgm:pt>
    <dgm:pt modelId="{0CE5B956-629D-4C1A-9968-D218ADE9421F}" type="pres">
      <dgm:prSet presAssocID="{EBC9BBBF-9A92-4AAF-8BDD-C7EBC8B891E6}" presName="vert1" presStyleCnt="0"/>
      <dgm:spPr/>
    </dgm:pt>
  </dgm:ptLst>
  <dgm:cxnLst>
    <dgm:cxn modelId="{EFE1493D-14BD-40C4-82DA-8D67EF2202B8}" type="presOf" srcId="{774CDBF1-C2BA-418F-972B-ACF610BF0A5E}" destId="{D2EFD14B-6CE5-4ED2-A522-9A36B5D6702D}" srcOrd="0" destOrd="0" presId="urn:microsoft.com/office/officeart/2008/layout/LinedList"/>
    <dgm:cxn modelId="{C2CB3569-88A6-4128-824A-B9EE04689BE2}" type="presOf" srcId="{EBC9BBBF-9A92-4AAF-8BDD-C7EBC8B891E6}" destId="{B4CC2F3B-4334-4524-8B6A-36635262F586}" srcOrd="0" destOrd="0" presId="urn:microsoft.com/office/officeart/2008/layout/LinedList"/>
    <dgm:cxn modelId="{64DBDDA0-8BCA-4B32-AE13-6581D1BBFB2A}" type="presOf" srcId="{29DDA8B9-9CBE-4457-8E49-844B76B3CFDB}" destId="{E944C908-E4F5-43AB-862E-B717CFCF8199}" srcOrd="0" destOrd="0" presId="urn:microsoft.com/office/officeart/2008/layout/LinedList"/>
    <dgm:cxn modelId="{3538EAC2-67C8-4AAD-BA04-7192CAE382EC}" srcId="{29DDA8B9-9CBE-4457-8E49-844B76B3CFDB}" destId="{774CDBF1-C2BA-418F-972B-ACF610BF0A5E}" srcOrd="0" destOrd="0" parTransId="{8031D890-1061-43B9-A29A-0433AC7F0CF8}" sibTransId="{6F9B4DFA-C5C2-4D24-995C-6C78BEDC5D61}"/>
    <dgm:cxn modelId="{531C4BEC-6BEA-4014-8012-5F6B87AB931A}" srcId="{29DDA8B9-9CBE-4457-8E49-844B76B3CFDB}" destId="{EBC9BBBF-9A92-4AAF-8BDD-C7EBC8B891E6}" srcOrd="1" destOrd="0" parTransId="{5143A687-B004-4DD7-A586-D18DA09258F7}" sibTransId="{B225831A-1A8F-48B2-8EEF-40A82EDF8A41}"/>
    <dgm:cxn modelId="{800C7A65-1BA0-4146-96D3-EC98154675C7}" type="presParOf" srcId="{E944C908-E4F5-43AB-862E-B717CFCF8199}" destId="{FA711FFD-0674-4A3A-AE63-F2A8500625A0}" srcOrd="0" destOrd="0" presId="urn:microsoft.com/office/officeart/2008/layout/LinedList"/>
    <dgm:cxn modelId="{D9DC7E94-23D3-4F70-AB44-F3F474B83419}" type="presParOf" srcId="{E944C908-E4F5-43AB-862E-B717CFCF8199}" destId="{5898ADB0-9517-4600-988B-A5E5CCBED0B7}" srcOrd="1" destOrd="0" presId="urn:microsoft.com/office/officeart/2008/layout/LinedList"/>
    <dgm:cxn modelId="{2D837FBE-7DBA-46AA-AF2F-6A47382EE489}" type="presParOf" srcId="{5898ADB0-9517-4600-988B-A5E5CCBED0B7}" destId="{D2EFD14B-6CE5-4ED2-A522-9A36B5D6702D}" srcOrd="0" destOrd="0" presId="urn:microsoft.com/office/officeart/2008/layout/LinedList"/>
    <dgm:cxn modelId="{12F60FA1-BA08-4659-A300-BD53F150711F}" type="presParOf" srcId="{5898ADB0-9517-4600-988B-A5E5CCBED0B7}" destId="{4D1E8EAB-A396-416C-85C6-317E129E8476}" srcOrd="1" destOrd="0" presId="urn:microsoft.com/office/officeart/2008/layout/LinedList"/>
    <dgm:cxn modelId="{A83864BA-6401-40A7-AEDA-964B426AF9F0}" type="presParOf" srcId="{E944C908-E4F5-43AB-862E-B717CFCF8199}" destId="{1E85CB80-0C9C-4348-BE73-D97EB44735E4}" srcOrd="2" destOrd="0" presId="urn:microsoft.com/office/officeart/2008/layout/LinedList"/>
    <dgm:cxn modelId="{8777CFC5-DE03-4C73-A295-EEBD35754E0B}" type="presParOf" srcId="{E944C908-E4F5-43AB-862E-B717CFCF8199}" destId="{5294F3CD-4780-4C51-8073-A88531F9C14D}" srcOrd="3" destOrd="0" presId="urn:microsoft.com/office/officeart/2008/layout/LinedList"/>
    <dgm:cxn modelId="{8C9BD4EF-D435-4D0A-AB1A-A5849ECC1D5B}" type="presParOf" srcId="{5294F3CD-4780-4C51-8073-A88531F9C14D}" destId="{B4CC2F3B-4334-4524-8B6A-36635262F586}" srcOrd="0" destOrd="0" presId="urn:microsoft.com/office/officeart/2008/layout/LinedList"/>
    <dgm:cxn modelId="{2EB5134A-63D5-4D46-A365-59A883C6847C}" type="presParOf" srcId="{5294F3CD-4780-4C51-8073-A88531F9C14D}" destId="{0CE5B956-629D-4C1A-9968-D218ADE9421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F3AB94-094D-4B70-98BE-7B5307BF66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FFEBE9C-D070-4963-9BBE-EDDE7D098109}">
      <dgm:prSet/>
      <dgm:spPr/>
      <dgm:t>
        <a:bodyPr/>
        <a:lstStyle/>
        <a:p>
          <a:r>
            <a:rPr lang="fr-BE"/>
            <a:t>Dans le cadre de la politique de soins de santé mentale dans les autres institutions que les hôpitaux </a:t>
          </a:r>
          <a:endParaRPr lang="en-US"/>
        </a:p>
      </dgm:t>
    </dgm:pt>
    <dgm:pt modelId="{3B4706E1-2D0F-4862-8892-961C9BC1834B}" type="parTrans" cxnId="{AC72F51A-A903-47AF-ACF6-B6FF89A0D0DF}">
      <dgm:prSet/>
      <dgm:spPr/>
      <dgm:t>
        <a:bodyPr/>
        <a:lstStyle/>
        <a:p>
          <a:endParaRPr lang="en-US"/>
        </a:p>
      </dgm:t>
    </dgm:pt>
    <dgm:pt modelId="{DABD44D1-758A-4E61-A788-E91E0B0E9F65}" type="sibTrans" cxnId="{AC72F51A-A903-47AF-ACF6-B6FF89A0D0DF}">
      <dgm:prSet/>
      <dgm:spPr/>
      <dgm:t>
        <a:bodyPr/>
        <a:lstStyle/>
        <a:p>
          <a:endParaRPr lang="en-US"/>
        </a:p>
      </dgm:t>
    </dgm:pt>
    <dgm:pt modelId="{4B948845-C859-4605-AAE1-021B25B2EF47}">
      <dgm:prSet/>
      <dgm:spPr/>
      <dgm:t>
        <a:bodyPr/>
        <a:lstStyle/>
        <a:p>
          <a:r>
            <a:rPr lang="fr-BE"/>
            <a:t>Peuvent donner des ordres aux communes =&gt; Subsidiarité</a:t>
          </a:r>
          <a:endParaRPr lang="en-US"/>
        </a:p>
      </dgm:t>
    </dgm:pt>
    <dgm:pt modelId="{45E3A295-BB05-45EA-83A0-28FEEA6E0EEF}" type="parTrans" cxnId="{30F42238-226D-4894-9134-7239837A5E31}">
      <dgm:prSet/>
      <dgm:spPr/>
      <dgm:t>
        <a:bodyPr/>
        <a:lstStyle/>
        <a:p>
          <a:endParaRPr lang="en-US"/>
        </a:p>
      </dgm:t>
    </dgm:pt>
    <dgm:pt modelId="{A75C2C3F-F244-4900-85D7-BEDD89D52076}" type="sibTrans" cxnId="{30F42238-226D-4894-9134-7239837A5E31}">
      <dgm:prSet/>
      <dgm:spPr/>
      <dgm:t>
        <a:bodyPr/>
        <a:lstStyle/>
        <a:p>
          <a:endParaRPr lang="en-US"/>
        </a:p>
      </dgm:t>
    </dgm:pt>
    <dgm:pt modelId="{B9B9B416-3D23-498E-8D5A-D1CFE217E98D}" type="pres">
      <dgm:prSet presAssocID="{CDF3AB94-094D-4B70-98BE-7B5307BF6630}" presName="linear" presStyleCnt="0">
        <dgm:presLayoutVars>
          <dgm:animLvl val="lvl"/>
          <dgm:resizeHandles val="exact"/>
        </dgm:presLayoutVars>
      </dgm:prSet>
      <dgm:spPr/>
    </dgm:pt>
    <dgm:pt modelId="{A2AF7F22-ED18-45E8-A195-2DE672D1D70C}" type="pres">
      <dgm:prSet presAssocID="{EFFEBE9C-D070-4963-9BBE-EDDE7D09810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8F1AB0A-B127-4E60-A7D3-A9DF92F24068}" type="pres">
      <dgm:prSet presAssocID="{DABD44D1-758A-4E61-A788-E91E0B0E9F65}" presName="spacer" presStyleCnt="0"/>
      <dgm:spPr/>
    </dgm:pt>
    <dgm:pt modelId="{B3CA69E8-A64D-4E84-9980-4DCB3AEB33DD}" type="pres">
      <dgm:prSet presAssocID="{4B948845-C859-4605-AAE1-021B25B2EF4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587DF02-FDBB-4A5F-B690-AF82F76B35CE}" type="presOf" srcId="{4B948845-C859-4605-AAE1-021B25B2EF47}" destId="{B3CA69E8-A64D-4E84-9980-4DCB3AEB33DD}" srcOrd="0" destOrd="0" presId="urn:microsoft.com/office/officeart/2005/8/layout/vList2"/>
    <dgm:cxn modelId="{F5378009-6524-4F2F-9BB8-89EB2969EF93}" type="presOf" srcId="{CDF3AB94-094D-4B70-98BE-7B5307BF6630}" destId="{B9B9B416-3D23-498E-8D5A-D1CFE217E98D}" srcOrd="0" destOrd="0" presId="urn:microsoft.com/office/officeart/2005/8/layout/vList2"/>
    <dgm:cxn modelId="{AC72F51A-A903-47AF-ACF6-B6FF89A0D0DF}" srcId="{CDF3AB94-094D-4B70-98BE-7B5307BF6630}" destId="{EFFEBE9C-D070-4963-9BBE-EDDE7D098109}" srcOrd="0" destOrd="0" parTransId="{3B4706E1-2D0F-4862-8892-961C9BC1834B}" sibTransId="{DABD44D1-758A-4E61-A788-E91E0B0E9F65}"/>
    <dgm:cxn modelId="{30F42238-226D-4894-9134-7239837A5E31}" srcId="{CDF3AB94-094D-4B70-98BE-7B5307BF6630}" destId="{4B948845-C859-4605-AAE1-021B25B2EF47}" srcOrd="1" destOrd="0" parTransId="{45E3A295-BB05-45EA-83A0-28FEEA6E0EEF}" sibTransId="{A75C2C3F-F244-4900-85D7-BEDD89D52076}"/>
    <dgm:cxn modelId="{29882FAE-38A2-46D6-B2EC-37AE4946F609}" type="presOf" srcId="{EFFEBE9C-D070-4963-9BBE-EDDE7D098109}" destId="{A2AF7F22-ED18-45E8-A195-2DE672D1D70C}" srcOrd="0" destOrd="0" presId="urn:microsoft.com/office/officeart/2005/8/layout/vList2"/>
    <dgm:cxn modelId="{5A0B2A93-38F5-4B73-A11E-606BA87040C0}" type="presParOf" srcId="{B9B9B416-3D23-498E-8D5A-D1CFE217E98D}" destId="{A2AF7F22-ED18-45E8-A195-2DE672D1D70C}" srcOrd="0" destOrd="0" presId="urn:microsoft.com/office/officeart/2005/8/layout/vList2"/>
    <dgm:cxn modelId="{D83EAE58-EF7A-4D5A-B313-E53ECF8B79A6}" type="presParOf" srcId="{B9B9B416-3D23-498E-8D5A-D1CFE217E98D}" destId="{48F1AB0A-B127-4E60-A7D3-A9DF92F24068}" srcOrd="1" destOrd="0" presId="urn:microsoft.com/office/officeart/2005/8/layout/vList2"/>
    <dgm:cxn modelId="{FA867B5B-AF13-49F9-8948-5E88CA0F095B}" type="presParOf" srcId="{B9B9B416-3D23-498E-8D5A-D1CFE217E98D}" destId="{B3CA69E8-A64D-4E84-9980-4DCB3AEB33D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D98E2A-6B78-4F54-BEB3-9EEB5A63541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24CBE74-4F55-4693-B0B3-780EB7D75BA5}">
      <dgm:prSet/>
      <dgm:spPr/>
      <dgm:t>
        <a:bodyPr/>
        <a:lstStyle/>
        <a:p>
          <a:r>
            <a:rPr lang="fr-BE" dirty="0"/>
            <a:t>Obtenir un accord de coopération (Illusoire)</a:t>
          </a:r>
          <a:endParaRPr lang="en-US" dirty="0"/>
        </a:p>
      </dgm:t>
    </dgm:pt>
    <dgm:pt modelId="{FE12387A-C42B-414F-931B-73B03408F8EC}" type="parTrans" cxnId="{56BE9B26-98C7-4DB3-B649-24B4A005A829}">
      <dgm:prSet/>
      <dgm:spPr/>
      <dgm:t>
        <a:bodyPr/>
        <a:lstStyle/>
        <a:p>
          <a:endParaRPr lang="en-US"/>
        </a:p>
      </dgm:t>
    </dgm:pt>
    <dgm:pt modelId="{826C1357-732B-49B5-997A-D76AC9E0CB36}" type="sibTrans" cxnId="{56BE9B26-98C7-4DB3-B649-24B4A005A829}">
      <dgm:prSet/>
      <dgm:spPr/>
      <dgm:t>
        <a:bodyPr/>
        <a:lstStyle/>
        <a:p>
          <a:endParaRPr lang="en-US"/>
        </a:p>
      </dgm:t>
    </dgm:pt>
    <dgm:pt modelId="{4DF685A0-DC9B-4A3B-A810-B0B35F4A5106}">
      <dgm:prSet/>
      <dgm:spPr/>
      <dgm:t>
        <a:bodyPr/>
        <a:lstStyle/>
        <a:p>
          <a:r>
            <a:rPr lang="fr-BE"/>
            <a:t>Mise en œuvre homogène de programmes et actions dans des matières pour lesquelles les entités fédérées sont compétentes </a:t>
          </a:r>
          <a:endParaRPr lang="en-US"/>
        </a:p>
      </dgm:t>
    </dgm:pt>
    <dgm:pt modelId="{442492AC-BAEA-4B96-A743-EFF3649B0043}" type="parTrans" cxnId="{339F13CA-8E26-4CA6-B594-5D5817561D59}">
      <dgm:prSet/>
      <dgm:spPr/>
      <dgm:t>
        <a:bodyPr/>
        <a:lstStyle/>
        <a:p>
          <a:endParaRPr lang="en-US"/>
        </a:p>
      </dgm:t>
    </dgm:pt>
    <dgm:pt modelId="{DF963B6C-6D7E-4F3E-BEA6-4DFFB6F2464C}" type="sibTrans" cxnId="{339F13CA-8E26-4CA6-B594-5D5817561D59}">
      <dgm:prSet/>
      <dgm:spPr/>
      <dgm:t>
        <a:bodyPr/>
        <a:lstStyle/>
        <a:p>
          <a:endParaRPr lang="en-US"/>
        </a:p>
      </dgm:t>
    </dgm:pt>
    <dgm:pt modelId="{69C2F6E1-1B69-4B18-A077-789641C9B250}">
      <dgm:prSet/>
      <dgm:spPr/>
      <dgm:t>
        <a:bodyPr/>
        <a:lstStyle/>
        <a:p>
          <a:r>
            <a:rPr lang="fr-BE"/>
            <a:t>Initiatives, création de structures, moyens financiers, recherche scientifique, …</a:t>
          </a:r>
          <a:endParaRPr lang="en-US"/>
        </a:p>
      </dgm:t>
    </dgm:pt>
    <dgm:pt modelId="{E2EA4A22-835C-40C4-8915-8943FD06DAC0}" type="parTrans" cxnId="{C6C8D92E-FCD6-4325-9C7B-B74DDD5225B9}">
      <dgm:prSet/>
      <dgm:spPr/>
      <dgm:t>
        <a:bodyPr/>
        <a:lstStyle/>
        <a:p>
          <a:endParaRPr lang="en-US"/>
        </a:p>
      </dgm:t>
    </dgm:pt>
    <dgm:pt modelId="{9683012B-1FC1-423E-AD35-278DEA96D73C}" type="sibTrans" cxnId="{C6C8D92E-FCD6-4325-9C7B-B74DDD5225B9}">
      <dgm:prSet/>
      <dgm:spPr/>
      <dgm:t>
        <a:bodyPr/>
        <a:lstStyle/>
        <a:p>
          <a:endParaRPr lang="en-US"/>
        </a:p>
      </dgm:t>
    </dgm:pt>
    <dgm:pt modelId="{FFB46D82-46E2-4E84-845E-4AA11716E01B}">
      <dgm:prSet/>
      <dgm:spPr/>
      <dgm:t>
        <a:bodyPr/>
        <a:lstStyle/>
        <a:p>
          <a:r>
            <a:rPr lang="fr-BE"/>
            <a:t>Condition </a:t>
          </a:r>
          <a:endParaRPr lang="en-US"/>
        </a:p>
      </dgm:t>
    </dgm:pt>
    <dgm:pt modelId="{690484E7-3EAF-4E65-A143-8FC7277364A7}" type="parTrans" cxnId="{CBD291F6-F4D0-40C7-A5CB-DEE59EB8734F}">
      <dgm:prSet/>
      <dgm:spPr/>
      <dgm:t>
        <a:bodyPr/>
        <a:lstStyle/>
        <a:p>
          <a:endParaRPr lang="en-US"/>
        </a:p>
      </dgm:t>
    </dgm:pt>
    <dgm:pt modelId="{A18E9073-2FDB-42F5-930F-02615E269102}" type="sibTrans" cxnId="{CBD291F6-F4D0-40C7-A5CB-DEE59EB8734F}">
      <dgm:prSet/>
      <dgm:spPr/>
      <dgm:t>
        <a:bodyPr/>
        <a:lstStyle/>
        <a:p>
          <a:endParaRPr lang="en-US"/>
        </a:p>
      </dgm:t>
    </dgm:pt>
    <dgm:pt modelId="{0631CE92-8FD3-4CD7-923F-80C27152369C}">
      <dgm:prSet/>
      <dgm:spPr/>
      <dgm:t>
        <a:bodyPr/>
        <a:lstStyle/>
        <a:p>
          <a:r>
            <a:rPr lang="fr-BE"/>
            <a:t>Soit accord international</a:t>
          </a:r>
          <a:endParaRPr lang="en-US"/>
        </a:p>
      </dgm:t>
    </dgm:pt>
    <dgm:pt modelId="{9BCD8F55-239D-4557-998C-E846590FC26E}" type="parTrans" cxnId="{953A08B3-4482-4A04-9277-FF46C18927B2}">
      <dgm:prSet/>
      <dgm:spPr/>
      <dgm:t>
        <a:bodyPr/>
        <a:lstStyle/>
        <a:p>
          <a:endParaRPr lang="en-US"/>
        </a:p>
      </dgm:t>
    </dgm:pt>
    <dgm:pt modelId="{495A7766-41BD-404E-B923-1942C9C34473}" type="sibTrans" cxnId="{953A08B3-4482-4A04-9277-FF46C18927B2}">
      <dgm:prSet/>
      <dgm:spPr/>
      <dgm:t>
        <a:bodyPr/>
        <a:lstStyle/>
        <a:p>
          <a:endParaRPr lang="en-US"/>
        </a:p>
      </dgm:t>
    </dgm:pt>
    <dgm:pt modelId="{72979AB0-C047-4CE1-8F72-145A07E983D4}">
      <dgm:prSet/>
      <dgm:spPr/>
      <dgm:t>
        <a:bodyPr/>
        <a:lstStyle/>
        <a:p>
          <a:r>
            <a:rPr lang="fr-BE" dirty="0"/>
            <a:t>Soit actions qui dépassent les intérêts des entités fédérées </a:t>
          </a:r>
          <a:endParaRPr lang="en-US" dirty="0"/>
        </a:p>
      </dgm:t>
    </dgm:pt>
    <dgm:pt modelId="{4476A22A-8EF8-4084-87F0-F4C1871E0527}" type="parTrans" cxnId="{DE29750D-A0F3-4E46-AD6F-51F08141D05A}">
      <dgm:prSet/>
      <dgm:spPr/>
      <dgm:t>
        <a:bodyPr/>
        <a:lstStyle/>
        <a:p>
          <a:endParaRPr lang="en-US"/>
        </a:p>
      </dgm:t>
    </dgm:pt>
    <dgm:pt modelId="{03AF112C-987D-40F0-B954-6ED420F71593}" type="sibTrans" cxnId="{DE29750D-A0F3-4E46-AD6F-51F08141D05A}">
      <dgm:prSet/>
      <dgm:spPr/>
      <dgm:t>
        <a:bodyPr/>
        <a:lstStyle/>
        <a:p>
          <a:endParaRPr lang="en-US"/>
        </a:p>
      </dgm:t>
    </dgm:pt>
    <dgm:pt modelId="{30D4BB89-00E3-4075-AD12-4718BDC2EB88}">
      <dgm:prSet/>
      <dgm:spPr/>
      <dgm:t>
        <a:bodyPr/>
        <a:lstStyle/>
        <a:p>
          <a:r>
            <a:rPr lang="fr-BE" dirty="0"/>
            <a:t>Proposition de collaboration (6bis =&gt; 92bis LSRI) </a:t>
          </a:r>
          <a:endParaRPr lang="en-US" dirty="0"/>
        </a:p>
      </dgm:t>
    </dgm:pt>
    <dgm:pt modelId="{35569099-A82C-48B1-9A4F-2CA3E277A9BF}" type="parTrans" cxnId="{4AF4C817-87E6-4A62-87C9-F7DB453A07A4}">
      <dgm:prSet/>
      <dgm:spPr/>
      <dgm:t>
        <a:bodyPr/>
        <a:lstStyle/>
        <a:p>
          <a:endParaRPr lang="en-US"/>
        </a:p>
      </dgm:t>
    </dgm:pt>
    <dgm:pt modelId="{93C94313-A9B8-49A0-8B70-82F697C5345B}" type="sibTrans" cxnId="{4AF4C817-87E6-4A62-87C9-F7DB453A07A4}">
      <dgm:prSet/>
      <dgm:spPr/>
      <dgm:t>
        <a:bodyPr/>
        <a:lstStyle/>
        <a:p>
          <a:endParaRPr lang="en-US"/>
        </a:p>
      </dgm:t>
    </dgm:pt>
    <dgm:pt modelId="{F401FD08-D304-4E20-A96D-F269ACFDC6BC}" type="pres">
      <dgm:prSet presAssocID="{97D98E2A-6B78-4F54-BEB3-9EEB5A63541E}" presName="linear" presStyleCnt="0">
        <dgm:presLayoutVars>
          <dgm:animLvl val="lvl"/>
          <dgm:resizeHandles val="exact"/>
        </dgm:presLayoutVars>
      </dgm:prSet>
      <dgm:spPr/>
    </dgm:pt>
    <dgm:pt modelId="{6BE5BE0A-8484-4D69-9F68-7909F6CC5165}" type="pres">
      <dgm:prSet presAssocID="{124CBE74-4F55-4693-B0B3-780EB7D75BA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4CBDD7C-DB6B-418C-A1C4-87BBE246A1FE}" type="pres">
      <dgm:prSet presAssocID="{826C1357-732B-49B5-997A-D76AC9E0CB36}" presName="spacer" presStyleCnt="0"/>
      <dgm:spPr/>
    </dgm:pt>
    <dgm:pt modelId="{C97172E4-60E7-415F-A4B8-9FFB47E7EE9F}" type="pres">
      <dgm:prSet presAssocID="{4DF685A0-DC9B-4A3B-A810-B0B35F4A510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4274A3D-0FC5-484A-9E12-A6674D2E8A0F}" type="pres">
      <dgm:prSet presAssocID="{4DF685A0-DC9B-4A3B-A810-B0B35F4A510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E29750D-A0F3-4E46-AD6F-51F08141D05A}" srcId="{FFB46D82-46E2-4E84-845E-4AA11716E01B}" destId="{72979AB0-C047-4CE1-8F72-145A07E983D4}" srcOrd="1" destOrd="0" parTransId="{4476A22A-8EF8-4084-87F0-F4C1871E0527}" sibTransId="{03AF112C-987D-40F0-B954-6ED420F71593}"/>
    <dgm:cxn modelId="{9474FD14-F404-45C3-AE18-7990E028A31C}" type="presOf" srcId="{0631CE92-8FD3-4CD7-923F-80C27152369C}" destId="{94274A3D-0FC5-484A-9E12-A6674D2E8A0F}" srcOrd="0" destOrd="2" presId="urn:microsoft.com/office/officeart/2005/8/layout/vList2"/>
    <dgm:cxn modelId="{4AF4C817-87E6-4A62-87C9-F7DB453A07A4}" srcId="{72979AB0-C047-4CE1-8F72-145A07E983D4}" destId="{30D4BB89-00E3-4075-AD12-4718BDC2EB88}" srcOrd="0" destOrd="0" parTransId="{35569099-A82C-48B1-9A4F-2CA3E277A9BF}" sibTransId="{93C94313-A9B8-49A0-8B70-82F697C5345B}"/>
    <dgm:cxn modelId="{56BE9B26-98C7-4DB3-B649-24B4A005A829}" srcId="{97D98E2A-6B78-4F54-BEB3-9EEB5A63541E}" destId="{124CBE74-4F55-4693-B0B3-780EB7D75BA5}" srcOrd="0" destOrd="0" parTransId="{FE12387A-C42B-414F-931B-73B03408F8EC}" sibTransId="{826C1357-732B-49B5-997A-D76AC9E0CB36}"/>
    <dgm:cxn modelId="{C6C8D92E-FCD6-4325-9C7B-B74DDD5225B9}" srcId="{4DF685A0-DC9B-4A3B-A810-B0B35F4A5106}" destId="{69C2F6E1-1B69-4B18-A077-789641C9B250}" srcOrd="0" destOrd="0" parTransId="{E2EA4A22-835C-40C4-8915-8943FD06DAC0}" sibTransId="{9683012B-1FC1-423E-AD35-278DEA96D73C}"/>
    <dgm:cxn modelId="{A3F48030-37B1-426A-B1E6-6D8BA8AD7C68}" type="presOf" srcId="{4DF685A0-DC9B-4A3B-A810-B0B35F4A5106}" destId="{C97172E4-60E7-415F-A4B8-9FFB47E7EE9F}" srcOrd="0" destOrd="0" presId="urn:microsoft.com/office/officeart/2005/8/layout/vList2"/>
    <dgm:cxn modelId="{5956C969-792E-4794-A528-44E1A7C6D320}" type="presOf" srcId="{FFB46D82-46E2-4E84-845E-4AA11716E01B}" destId="{94274A3D-0FC5-484A-9E12-A6674D2E8A0F}" srcOrd="0" destOrd="1" presId="urn:microsoft.com/office/officeart/2005/8/layout/vList2"/>
    <dgm:cxn modelId="{EDFE286C-B007-4E46-9917-1C551350214B}" type="presOf" srcId="{72979AB0-C047-4CE1-8F72-145A07E983D4}" destId="{94274A3D-0FC5-484A-9E12-A6674D2E8A0F}" srcOrd="0" destOrd="3" presId="urn:microsoft.com/office/officeart/2005/8/layout/vList2"/>
    <dgm:cxn modelId="{08CE4A52-363F-4796-9D73-88768B89627A}" type="presOf" srcId="{124CBE74-4F55-4693-B0B3-780EB7D75BA5}" destId="{6BE5BE0A-8484-4D69-9F68-7909F6CC5165}" srcOrd="0" destOrd="0" presId="urn:microsoft.com/office/officeart/2005/8/layout/vList2"/>
    <dgm:cxn modelId="{7ACE8B7F-A0F8-4EB1-AD7C-89A147A05A57}" type="presOf" srcId="{69C2F6E1-1B69-4B18-A077-789641C9B250}" destId="{94274A3D-0FC5-484A-9E12-A6674D2E8A0F}" srcOrd="0" destOrd="0" presId="urn:microsoft.com/office/officeart/2005/8/layout/vList2"/>
    <dgm:cxn modelId="{660C3BAC-FECB-4629-AEDE-F328C2FF411B}" type="presOf" srcId="{30D4BB89-00E3-4075-AD12-4718BDC2EB88}" destId="{94274A3D-0FC5-484A-9E12-A6674D2E8A0F}" srcOrd="0" destOrd="4" presId="urn:microsoft.com/office/officeart/2005/8/layout/vList2"/>
    <dgm:cxn modelId="{953A08B3-4482-4A04-9277-FF46C18927B2}" srcId="{FFB46D82-46E2-4E84-845E-4AA11716E01B}" destId="{0631CE92-8FD3-4CD7-923F-80C27152369C}" srcOrd="0" destOrd="0" parTransId="{9BCD8F55-239D-4557-998C-E846590FC26E}" sibTransId="{495A7766-41BD-404E-B923-1942C9C34473}"/>
    <dgm:cxn modelId="{339F13CA-8E26-4CA6-B594-5D5817561D59}" srcId="{97D98E2A-6B78-4F54-BEB3-9EEB5A63541E}" destId="{4DF685A0-DC9B-4A3B-A810-B0B35F4A5106}" srcOrd="1" destOrd="0" parTransId="{442492AC-BAEA-4B96-A743-EFF3649B0043}" sibTransId="{DF963B6C-6D7E-4F3E-BEA6-4DFFB6F2464C}"/>
    <dgm:cxn modelId="{4A0419DC-3B1F-401C-9B13-930BE4D3AFD8}" type="presOf" srcId="{97D98E2A-6B78-4F54-BEB3-9EEB5A63541E}" destId="{F401FD08-D304-4E20-A96D-F269ACFDC6BC}" srcOrd="0" destOrd="0" presId="urn:microsoft.com/office/officeart/2005/8/layout/vList2"/>
    <dgm:cxn modelId="{CBD291F6-F4D0-40C7-A5CB-DEE59EB8734F}" srcId="{4DF685A0-DC9B-4A3B-A810-B0B35F4A5106}" destId="{FFB46D82-46E2-4E84-845E-4AA11716E01B}" srcOrd="1" destOrd="0" parTransId="{690484E7-3EAF-4E65-A143-8FC7277364A7}" sibTransId="{A18E9073-2FDB-42F5-930F-02615E269102}"/>
    <dgm:cxn modelId="{711F873D-B4CC-4BFE-8DDF-B5E15BA70801}" type="presParOf" srcId="{F401FD08-D304-4E20-A96D-F269ACFDC6BC}" destId="{6BE5BE0A-8484-4D69-9F68-7909F6CC5165}" srcOrd="0" destOrd="0" presId="urn:microsoft.com/office/officeart/2005/8/layout/vList2"/>
    <dgm:cxn modelId="{6B5BA69A-8DD8-4A77-B4BA-3FBEB8C690CA}" type="presParOf" srcId="{F401FD08-D304-4E20-A96D-F269ACFDC6BC}" destId="{84CBDD7C-DB6B-418C-A1C4-87BBE246A1FE}" srcOrd="1" destOrd="0" presId="urn:microsoft.com/office/officeart/2005/8/layout/vList2"/>
    <dgm:cxn modelId="{D8E2FD4B-5683-4C5E-BBB4-14A8D0B598EF}" type="presParOf" srcId="{F401FD08-D304-4E20-A96D-F269ACFDC6BC}" destId="{C97172E4-60E7-415F-A4B8-9FFB47E7EE9F}" srcOrd="2" destOrd="0" presId="urn:microsoft.com/office/officeart/2005/8/layout/vList2"/>
    <dgm:cxn modelId="{C78B5F20-DB88-4A58-8C73-1BC8348EBB3C}" type="presParOf" srcId="{F401FD08-D304-4E20-A96D-F269ACFDC6BC}" destId="{94274A3D-0FC5-484A-9E12-A6674D2E8A0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A2FD698-7DA8-4CC5-AE10-59C0DF87EE9F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71EFE9F-3C25-43BB-BCAF-F6839BFDD8D6}">
      <dgm:prSet/>
      <dgm:spPr/>
      <dgm:t>
        <a:bodyPr/>
        <a:lstStyle/>
        <a:p>
          <a:r>
            <a:rPr lang="fr-BE"/>
            <a:t>Nombre de personnes touchées (1/3 de la population européenne en 2015) </a:t>
          </a:r>
          <a:endParaRPr lang="en-US"/>
        </a:p>
      </dgm:t>
    </dgm:pt>
    <dgm:pt modelId="{13454328-C04B-49ED-968F-89A06A915F8B}" type="parTrans" cxnId="{3D238EC9-FDCC-4C6C-ABCF-F99363DE7AE8}">
      <dgm:prSet/>
      <dgm:spPr/>
      <dgm:t>
        <a:bodyPr/>
        <a:lstStyle/>
        <a:p>
          <a:endParaRPr lang="en-US"/>
        </a:p>
      </dgm:t>
    </dgm:pt>
    <dgm:pt modelId="{09A94C9D-36B2-44F8-B432-C1DAF35DD120}" type="sibTrans" cxnId="{3D238EC9-FDCC-4C6C-ABCF-F99363DE7AE8}">
      <dgm:prSet/>
      <dgm:spPr/>
      <dgm:t>
        <a:bodyPr/>
        <a:lstStyle/>
        <a:p>
          <a:endParaRPr lang="en-US"/>
        </a:p>
      </dgm:t>
    </dgm:pt>
    <dgm:pt modelId="{5A775354-8718-4616-9B54-7F80E53AA5DF}">
      <dgm:prSet/>
      <dgm:spPr/>
      <dgm:t>
        <a:bodyPr/>
        <a:lstStyle/>
        <a:p>
          <a:r>
            <a:rPr lang="fr-BE"/>
            <a:t>Vieillissement de la population </a:t>
          </a:r>
          <a:endParaRPr lang="en-US"/>
        </a:p>
      </dgm:t>
    </dgm:pt>
    <dgm:pt modelId="{763A6FF1-A145-489D-B885-D2D161B44A70}" type="parTrans" cxnId="{C9404B71-8732-461D-A3A4-234A22B0E754}">
      <dgm:prSet/>
      <dgm:spPr/>
      <dgm:t>
        <a:bodyPr/>
        <a:lstStyle/>
        <a:p>
          <a:endParaRPr lang="en-US"/>
        </a:p>
      </dgm:t>
    </dgm:pt>
    <dgm:pt modelId="{1D734DEB-BB67-4C18-BE07-F1E3A7279ED6}" type="sibTrans" cxnId="{C9404B71-8732-461D-A3A4-234A22B0E754}">
      <dgm:prSet/>
      <dgm:spPr/>
      <dgm:t>
        <a:bodyPr/>
        <a:lstStyle/>
        <a:p>
          <a:endParaRPr lang="en-US"/>
        </a:p>
      </dgm:t>
    </dgm:pt>
    <dgm:pt modelId="{811F12BE-E2AC-4EF1-86D2-A258A7F4E8F6}">
      <dgm:prSet/>
      <dgm:spPr/>
      <dgm:t>
        <a:bodyPr/>
        <a:lstStyle/>
        <a:p>
          <a:r>
            <a:rPr lang="fr-BE" dirty="0"/>
            <a:t>Argument financier</a:t>
          </a:r>
        </a:p>
        <a:p>
          <a:r>
            <a:rPr lang="fr-BE" dirty="0"/>
            <a:t>Ex. Value of </a:t>
          </a:r>
          <a:r>
            <a:rPr lang="fr-BE" dirty="0" err="1"/>
            <a:t>treatment</a:t>
          </a:r>
          <a:r>
            <a:rPr lang="fr-BE" dirty="0"/>
            <a:t> EBC</a:t>
          </a:r>
          <a:endParaRPr lang="en-US" dirty="0"/>
        </a:p>
      </dgm:t>
    </dgm:pt>
    <dgm:pt modelId="{5DE229E2-BC63-4786-8B75-38D57C94D8ED}" type="parTrans" cxnId="{EA7D3391-FF9F-48DC-A031-957AA68D8E26}">
      <dgm:prSet/>
      <dgm:spPr/>
      <dgm:t>
        <a:bodyPr/>
        <a:lstStyle/>
        <a:p>
          <a:endParaRPr lang="en-US"/>
        </a:p>
      </dgm:t>
    </dgm:pt>
    <dgm:pt modelId="{D1C4ECAB-50CF-417D-8F54-16F22ADB11E3}" type="sibTrans" cxnId="{EA7D3391-FF9F-48DC-A031-957AA68D8E26}">
      <dgm:prSet/>
      <dgm:spPr/>
      <dgm:t>
        <a:bodyPr/>
        <a:lstStyle/>
        <a:p>
          <a:endParaRPr lang="en-US"/>
        </a:p>
      </dgm:t>
    </dgm:pt>
    <dgm:pt modelId="{6939BB7B-2B46-49D0-95BB-6B3FF7ECA2DB}" type="pres">
      <dgm:prSet presAssocID="{EA2FD698-7DA8-4CC5-AE10-59C0DF87EE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223798F-88DB-4521-B4E5-9D20F3CB5D08}" type="pres">
      <dgm:prSet presAssocID="{271EFE9F-3C25-43BB-BCAF-F6839BFDD8D6}" presName="hierRoot1" presStyleCnt="0"/>
      <dgm:spPr/>
    </dgm:pt>
    <dgm:pt modelId="{471003DD-F4C8-47FD-ABE3-7C7F5CFF560A}" type="pres">
      <dgm:prSet presAssocID="{271EFE9F-3C25-43BB-BCAF-F6839BFDD8D6}" presName="composite" presStyleCnt="0"/>
      <dgm:spPr/>
    </dgm:pt>
    <dgm:pt modelId="{D7F325E9-858F-4B84-B3F2-B31A3CAF937C}" type="pres">
      <dgm:prSet presAssocID="{271EFE9F-3C25-43BB-BCAF-F6839BFDD8D6}" presName="background" presStyleLbl="node0" presStyleIdx="0" presStyleCnt="3"/>
      <dgm:spPr/>
    </dgm:pt>
    <dgm:pt modelId="{AFC3628E-7A65-45F7-BF4D-0E36E1E73FD8}" type="pres">
      <dgm:prSet presAssocID="{271EFE9F-3C25-43BB-BCAF-F6839BFDD8D6}" presName="text" presStyleLbl="fgAcc0" presStyleIdx="0" presStyleCnt="3">
        <dgm:presLayoutVars>
          <dgm:chPref val="3"/>
        </dgm:presLayoutVars>
      </dgm:prSet>
      <dgm:spPr/>
    </dgm:pt>
    <dgm:pt modelId="{7BFF4D2E-A410-4981-BFBF-7EDB7EF6ADF4}" type="pres">
      <dgm:prSet presAssocID="{271EFE9F-3C25-43BB-BCAF-F6839BFDD8D6}" presName="hierChild2" presStyleCnt="0"/>
      <dgm:spPr/>
    </dgm:pt>
    <dgm:pt modelId="{CB215459-8898-4FCD-91D9-A43F7BF78513}" type="pres">
      <dgm:prSet presAssocID="{5A775354-8718-4616-9B54-7F80E53AA5DF}" presName="hierRoot1" presStyleCnt="0"/>
      <dgm:spPr/>
    </dgm:pt>
    <dgm:pt modelId="{0C294383-DD79-41DB-A3A1-44AE6AB7305D}" type="pres">
      <dgm:prSet presAssocID="{5A775354-8718-4616-9B54-7F80E53AA5DF}" presName="composite" presStyleCnt="0"/>
      <dgm:spPr/>
    </dgm:pt>
    <dgm:pt modelId="{B5397097-3372-48AB-A273-2210F89398C8}" type="pres">
      <dgm:prSet presAssocID="{5A775354-8718-4616-9B54-7F80E53AA5DF}" presName="background" presStyleLbl="node0" presStyleIdx="1" presStyleCnt="3"/>
      <dgm:spPr/>
    </dgm:pt>
    <dgm:pt modelId="{1F91D318-A3D4-452A-A099-0EA74B42F778}" type="pres">
      <dgm:prSet presAssocID="{5A775354-8718-4616-9B54-7F80E53AA5DF}" presName="text" presStyleLbl="fgAcc0" presStyleIdx="1" presStyleCnt="3">
        <dgm:presLayoutVars>
          <dgm:chPref val="3"/>
        </dgm:presLayoutVars>
      </dgm:prSet>
      <dgm:spPr/>
    </dgm:pt>
    <dgm:pt modelId="{715C89AA-CBA3-451F-9F75-D5792B3E7021}" type="pres">
      <dgm:prSet presAssocID="{5A775354-8718-4616-9B54-7F80E53AA5DF}" presName="hierChild2" presStyleCnt="0"/>
      <dgm:spPr/>
    </dgm:pt>
    <dgm:pt modelId="{331B9714-698D-4A33-A38E-5D8CFE0F8204}" type="pres">
      <dgm:prSet presAssocID="{811F12BE-E2AC-4EF1-86D2-A258A7F4E8F6}" presName="hierRoot1" presStyleCnt="0"/>
      <dgm:spPr/>
    </dgm:pt>
    <dgm:pt modelId="{07B77052-2A84-4511-B35D-E4F1CBA2FCDF}" type="pres">
      <dgm:prSet presAssocID="{811F12BE-E2AC-4EF1-86D2-A258A7F4E8F6}" presName="composite" presStyleCnt="0"/>
      <dgm:spPr/>
    </dgm:pt>
    <dgm:pt modelId="{EDC5BB3E-38D4-4645-9EF5-0F46D11EB401}" type="pres">
      <dgm:prSet presAssocID="{811F12BE-E2AC-4EF1-86D2-A258A7F4E8F6}" presName="background" presStyleLbl="node0" presStyleIdx="2" presStyleCnt="3"/>
      <dgm:spPr/>
    </dgm:pt>
    <dgm:pt modelId="{C1D313CC-1F09-4BF4-9687-A5B72D166ED9}" type="pres">
      <dgm:prSet presAssocID="{811F12BE-E2AC-4EF1-86D2-A258A7F4E8F6}" presName="text" presStyleLbl="fgAcc0" presStyleIdx="2" presStyleCnt="3">
        <dgm:presLayoutVars>
          <dgm:chPref val="3"/>
        </dgm:presLayoutVars>
      </dgm:prSet>
      <dgm:spPr/>
    </dgm:pt>
    <dgm:pt modelId="{3878F14F-5220-478D-AFEB-2900BDB83A9F}" type="pres">
      <dgm:prSet presAssocID="{811F12BE-E2AC-4EF1-86D2-A258A7F4E8F6}" presName="hierChild2" presStyleCnt="0"/>
      <dgm:spPr/>
    </dgm:pt>
  </dgm:ptLst>
  <dgm:cxnLst>
    <dgm:cxn modelId="{D907B40B-1DB8-468E-A063-2E25114B2997}" type="presOf" srcId="{811F12BE-E2AC-4EF1-86D2-A258A7F4E8F6}" destId="{C1D313CC-1F09-4BF4-9687-A5B72D166ED9}" srcOrd="0" destOrd="0" presId="urn:microsoft.com/office/officeart/2005/8/layout/hierarchy1"/>
    <dgm:cxn modelId="{C9404B71-8732-461D-A3A4-234A22B0E754}" srcId="{EA2FD698-7DA8-4CC5-AE10-59C0DF87EE9F}" destId="{5A775354-8718-4616-9B54-7F80E53AA5DF}" srcOrd="1" destOrd="0" parTransId="{763A6FF1-A145-489D-B885-D2D161B44A70}" sibTransId="{1D734DEB-BB67-4C18-BE07-F1E3A7279ED6}"/>
    <dgm:cxn modelId="{D8EFB857-CB62-4346-8C86-AA94C8055127}" type="presOf" srcId="{271EFE9F-3C25-43BB-BCAF-F6839BFDD8D6}" destId="{AFC3628E-7A65-45F7-BF4D-0E36E1E73FD8}" srcOrd="0" destOrd="0" presId="urn:microsoft.com/office/officeart/2005/8/layout/hierarchy1"/>
    <dgm:cxn modelId="{22BA6F7D-76C0-4D59-9F33-8E588920B949}" type="presOf" srcId="{5A775354-8718-4616-9B54-7F80E53AA5DF}" destId="{1F91D318-A3D4-452A-A099-0EA74B42F778}" srcOrd="0" destOrd="0" presId="urn:microsoft.com/office/officeart/2005/8/layout/hierarchy1"/>
    <dgm:cxn modelId="{EA7D3391-FF9F-48DC-A031-957AA68D8E26}" srcId="{EA2FD698-7DA8-4CC5-AE10-59C0DF87EE9F}" destId="{811F12BE-E2AC-4EF1-86D2-A258A7F4E8F6}" srcOrd="2" destOrd="0" parTransId="{5DE229E2-BC63-4786-8B75-38D57C94D8ED}" sibTransId="{D1C4ECAB-50CF-417D-8F54-16F22ADB11E3}"/>
    <dgm:cxn modelId="{531F0992-8835-4DFA-AF6F-F1102372AF28}" type="presOf" srcId="{EA2FD698-7DA8-4CC5-AE10-59C0DF87EE9F}" destId="{6939BB7B-2B46-49D0-95BB-6B3FF7ECA2DB}" srcOrd="0" destOrd="0" presId="urn:microsoft.com/office/officeart/2005/8/layout/hierarchy1"/>
    <dgm:cxn modelId="{3D238EC9-FDCC-4C6C-ABCF-F99363DE7AE8}" srcId="{EA2FD698-7DA8-4CC5-AE10-59C0DF87EE9F}" destId="{271EFE9F-3C25-43BB-BCAF-F6839BFDD8D6}" srcOrd="0" destOrd="0" parTransId="{13454328-C04B-49ED-968F-89A06A915F8B}" sibTransId="{09A94C9D-36B2-44F8-B432-C1DAF35DD120}"/>
    <dgm:cxn modelId="{2A8EEFCD-EE00-44DA-8F36-B5F19E8B1985}" type="presParOf" srcId="{6939BB7B-2B46-49D0-95BB-6B3FF7ECA2DB}" destId="{E223798F-88DB-4521-B4E5-9D20F3CB5D08}" srcOrd="0" destOrd="0" presId="urn:microsoft.com/office/officeart/2005/8/layout/hierarchy1"/>
    <dgm:cxn modelId="{1655900B-BB0A-4A0D-BA90-940831AFBF49}" type="presParOf" srcId="{E223798F-88DB-4521-B4E5-9D20F3CB5D08}" destId="{471003DD-F4C8-47FD-ABE3-7C7F5CFF560A}" srcOrd="0" destOrd="0" presId="urn:microsoft.com/office/officeart/2005/8/layout/hierarchy1"/>
    <dgm:cxn modelId="{5BF8F029-CC21-4587-B75F-6C37563EF02E}" type="presParOf" srcId="{471003DD-F4C8-47FD-ABE3-7C7F5CFF560A}" destId="{D7F325E9-858F-4B84-B3F2-B31A3CAF937C}" srcOrd="0" destOrd="0" presId="urn:microsoft.com/office/officeart/2005/8/layout/hierarchy1"/>
    <dgm:cxn modelId="{AB103378-01BA-4430-A8E4-9C60F1DFC0EA}" type="presParOf" srcId="{471003DD-F4C8-47FD-ABE3-7C7F5CFF560A}" destId="{AFC3628E-7A65-45F7-BF4D-0E36E1E73FD8}" srcOrd="1" destOrd="0" presId="urn:microsoft.com/office/officeart/2005/8/layout/hierarchy1"/>
    <dgm:cxn modelId="{F314564F-F551-4E14-A4CA-9D74FEF913D2}" type="presParOf" srcId="{E223798F-88DB-4521-B4E5-9D20F3CB5D08}" destId="{7BFF4D2E-A410-4981-BFBF-7EDB7EF6ADF4}" srcOrd="1" destOrd="0" presId="urn:microsoft.com/office/officeart/2005/8/layout/hierarchy1"/>
    <dgm:cxn modelId="{86B2E9CE-34A5-4771-941F-5374300F4F73}" type="presParOf" srcId="{6939BB7B-2B46-49D0-95BB-6B3FF7ECA2DB}" destId="{CB215459-8898-4FCD-91D9-A43F7BF78513}" srcOrd="1" destOrd="0" presId="urn:microsoft.com/office/officeart/2005/8/layout/hierarchy1"/>
    <dgm:cxn modelId="{B2BDE11E-E570-41B9-B1CB-76FC46A429B1}" type="presParOf" srcId="{CB215459-8898-4FCD-91D9-A43F7BF78513}" destId="{0C294383-DD79-41DB-A3A1-44AE6AB7305D}" srcOrd="0" destOrd="0" presId="urn:microsoft.com/office/officeart/2005/8/layout/hierarchy1"/>
    <dgm:cxn modelId="{F079ACEA-E10B-46F0-8EC5-46BECF13CBE0}" type="presParOf" srcId="{0C294383-DD79-41DB-A3A1-44AE6AB7305D}" destId="{B5397097-3372-48AB-A273-2210F89398C8}" srcOrd="0" destOrd="0" presId="urn:microsoft.com/office/officeart/2005/8/layout/hierarchy1"/>
    <dgm:cxn modelId="{DB409239-6E9C-4969-A1A1-9A5DCC0DCE76}" type="presParOf" srcId="{0C294383-DD79-41DB-A3A1-44AE6AB7305D}" destId="{1F91D318-A3D4-452A-A099-0EA74B42F778}" srcOrd="1" destOrd="0" presId="urn:microsoft.com/office/officeart/2005/8/layout/hierarchy1"/>
    <dgm:cxn modelId="{344EBEEE-2B8B-46E9-A561-2C1055DE3B7E}" type="presParOf" srcId="{CB215459-8898-4FCD-91D9-A43F7BF78513}" destId="{715C89AA-CBA3-451F-9F75-D5792B3E7021}" srcOrd="1" destOrd="0" presId="urn:microsoft.com/office/officeart/2005/8/layout/hierarchy1"/>
    <dgm:cxn modelId="{2875FEAF-516D-43D4-A531-E84455F6ACE3}" type="presParOf" srcId="{6939BB7B-2B46-49D0-95BB-6B3FF7ECA2DB}" destId="{331B9714-698D-4A33-A38E-5D8CFE0F8204}" srcOrd="2" destOrd="0" presId="urn:microsoft.com/office/officeart/2005/8/layout/hierarchy1"/>
    <dgm:cxn modelId="{9E20A7C2-CAFE-4041-9421-CA4B4768AD9D}" type="presParOf" srcId="{331B9714-698D-4A33-A38E-5D8CFE0F8204}" destId="{07B77052-2A84-4511-B35D-E4F1CBA2FCDF}" srcOrd="0" destOrd="0" presId="urn:microsoft.com/office/officeart/2005/8/layout/hierarchy1"/>
    <dgm:cxn modelId="{61D72437-1B3E-46A6-A84A-D652DBEB64DE}" type="presParOf" srcId="{07B77052-2A84-4511-B35D-E4F1CBA2FCDF}" destId="{EDC5BB3E-38D4-4645-9EF5-0F46D11EB401}" srcOrd="0" destOrd="0" presId="urn:microsoft.com/office/officeart/2005/8/layout/hierarchy1"/>
    <dgm:cxn modelId="{5758B0DC-2839-404D-B6DD-60A434C20362}" type="presParOf" srcId="{07B77052-2A84-4511-B35D-E4F1CBA2FCDF}" destId="{C1D313CC-1F09-4BF4-9687-A5B72D166ED9}" srcOrd="1" destOrd="0" presId="urn:microsoft.com/office/officeart/2005/8/layout/hierarchy1"/>
    <dgm:cxn modelId="{BB139FD3-FBFA-4494-951E-D795F20E6456}" type="presParOf" srcId="{331B9714-698D-4A33-A38E-5D8CFE0F8204}" destId="{3878F14F-5220-478D-AFEB-2900BDB83A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A5852-53FE-4A0F-85A4-0F6C92389A86}">
      <dsp:nvSpPr>
        <dsp:cNvPr id="0" name=""/>
        <dsp:cNvSpPr/>
      </dsp:nvSpPr>
      <dsp:spPr>
        <a:xfrm rot="5400000">
          <a:off x="9217437" y="1425883"/>
          <a:ext cx="797217" cy="37231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500" kern="1200" dirty="0"/>
            <a:t>Recherche, investissement, gestion du contingent médical, …</a:t>
          </a:r>
          <a:endParaRPr lang="en-US" sz="1500" kern="1200" dirty="0"/>
        </a:p>
      </dsp:txBody>
      <dsp:txXfrm rot="-5400000">
        <a:off x="7754468" y="2927770"/>
        <a:ext cx="3684240" cy="719383"/>
      </dsp:txXfrm>
    </dsp:sp>
    <dsp:sp modelId="{C644CCBF-18C0-414F-9E11-EB49C4293C74}">
      <dsp:nvSpPr>
        <dsp:cNvPr id="0" name=""/>
        <dsp:cNvSpPr/>
      </dsp:nvSpPr>
      <dsp:spPr>
        <a:xfrm>
          <a:off x="8022242" y="1481748"/>
          <a:ext cx="3154698" cy="1295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500" kern="1200" dirty="0"/>
            <a:t>Phase transversale </a:t>
          </a:r>
          <a:endParaRPr lang="en-US" sz="3500" kern="1200" dirty="0"/>
        </a:p>
      </dsp:txBody>
      <dsp:txXfrm>
        <a:off x="8085476" y="1544982"/>
        <a:ext cx="3028230" cy="1168890"/>
      </dsp:txXfrm>
    </dsp:sp>
    <dsp:sp modelId="{C83B942E-C1A3-4710-8272-7BEED0FF55F7}">
      <dsp:nvSpPr>
        <dsp:cNvPr id="0" name=""/>
        <dsp:cNvSpPr/>
      </dsp:nvSpPr>
      <dsp:spPr>
        <a:xfrm rot="5400000">
          <a:off x="4316711" y="-628814"/>
          <a:ext cx="1049500" cy="27929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500" kern="1200" dirty="0"/>
            <a:t>Détection, prévention, information, éducation, promotion, … </a:t>
          </a:r>
          <a:endParaRPr lang="en-US" sz="1500" kern="1200" dirty="0"/>
        </a:p>
      </dsp:txBody>
      <dsp:txXfrm rot="-5400000">
        <a:off x="3445011" y="294118"/>
        <a:ext cx="2741668" cy="947036"/>
      </dsp:txXfrm>
    </dsp:sp>
    <dsp:sp modelId="{64BEC87B-81BB-4302-8E92-D1B86BCB6CE2}">
      <dsp:nvSpPr>
        <dsp:cNvPr id="0" name=""/>
        <dsp:cNvSpPr/>
      </dsp:nvSpPr>
      <dsp:spPr>
        <a:xfrm>
          <a:off x="19564" y="104775"/>
          <a:ext cx="3386831" cy="1197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500" kern="1200"/>
            <a:t>Avant la maladie </a:t>
          </a:r>
          <a:endParaRPr lang="en-US" sz="3500" kern="1200"/>
        </a:p>
      </dsp:txBody>
      <dsp:txXfrm>
        <a:off x="78014" y="163225"/>
        <a:ext cx="3269931" cy="1080461"/>
      </dsp:txXfrm>
    </dsp:sp>
    <dsp:sp modelId="{BD9433F3-B4AB-43CE-A65D-B7ED52F3BCA1}">
      <dsp:nvSpPr>
        <dsp:cNvPr id="0" name=""/>
        <dsp:cNvSpPr/>
      </dsp:nvSpPr>
      <dsp:spPr>
        <a:xfrm rot="5400000">
          <a:off x="4343261" y="1168380"/>
          <a:ext cx="955888" cy="28241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500" kern="1200"/>
            <a:t>Traitement individualisé, accompagnement des proches, suivi si maladie à long terme, … </a:t>
          </a:r>
          <a:endParaRPr lang="en-US" sz="1500" kern="1200"/>
        </a:p>
      </dsp:txBody>
      <dsp:txXfrm rot="-5400000">
        <a:off x="3409146" y="2149159"/>
        <a:ext cx="2777457" cy="862562"/>
      </dsp:txXfrm>
    </dsp:sp>
    <dsp:sp modelId="{3E24FE7D-F051-4AA4-BF59-AC70A7BDE540}">
      <dsp:nvSpPr>
        <dsp:cNvPr id="0" name=""/>
        <dsp:cNvSpPr/>
      </dsp:nvSpPr>
      <dsp:spPr>
        <a:xfrm>
          <a:off x="26983" y="1981192"/>
          <a:ext cx="3406788" cy="1231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500" kern="1200"/>
            <a:t>Pendant la maladie </a:t>
          </a:r>
          <a:endParaRPr lang="en-US" sz="3500" kern="1200"/>
        </a:p>
      </dsp:txBody>
      <dsp:txXfrm>
        <a:off x="87090" y="2041299"/>
        <a:ext cx="3286574" cy="1111092"/>
      </dsp:txXfrm>
    </dsp:sp>
    <dsp:sp modelId="{722595A0-838F-4779-BDEB-CBCDB5BF44D5}">
      <dsp:nvSpPr>
        <dsp:cNvPr id="0" name=""/>
        <dsp:cNvSpPr/>
      </dsp:nvSpPr>
      <dsp:spPr>
        <a:xfrm rot="5400000">
          <a:off x="4419194" y="3085702"/>
          <a:ext cx="1020436" cy="28983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500" kern="1200" dirty="0"/>
            <a:t>Réinsertion dans la société, … </a:t>
          </a:r>
          <a:endParaRPr lang="en-US" sz="1500" kern="1200" dirty="0"/>
        </a:p>
      </dsp:txBody>
      <dsp:txXfrm rot="-5400000">
        <a:off x="3480257" y="4074453"/>
        <a:ext cx="2848497" cy="920808"/>
      </dsp:txXfrm>
    </dsp:sp>
    <dsp:sp modelId="{463317CB-1160-4F4A-9D52-0EB1680769B3}">
      <dsp:nvSpPr>
        <dsp:cNvPr id="0" name=""/>
        <dsp:cNvSpPr/>
      </dsp:nvSpPr>
      <dsp:spPr>
        <a:xfrm>
          <a:off x="37782" y="3835547"/>
          <a:ext cx="3393938" cy="12986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500" kern="1200" dirty="0"/>
            <a:t>Après la maladie </a:t>
          </a:r>
          <a:endParaRPr lang="en-US" sz="3500" kern="1200" dirty="0"/>
        </a:p>
      </dsp:txBody>
      <dsp:txXfrm>
        <a:off x="101176" y="3898941"/>
        <a:ext cx="3267150" cy="1171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87B0BE-53B9-4DAC-8320-95CC5A45CE16}">
      <dsp:nvSpPr>
        <dsp:cNvPr id="0" name=""/>
        <dsp:cNvSpPr/>
      </dsp:nvSpPr>
      <dsp:spPr>
        <a:xfrm>
          <a:off x="1901555" y="27695"/>
          <a:ext cx="7606222" cy="180293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582" tIns="457945" rIns="147582" bIns="45794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600" kern="1200" dirty="0"/>
            <a:t>Obtenir un accord « de principe »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600" kern="1200" dirty="0"/>
            <a:t>Première action au niveau fédéral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600" kern="1200"/>
            <a:t>Rédaction du plan</a:t>
          </a:r>
          <a:endParaRPr lang="en-US" sz="1600" kern="1200"/>
        </a:p>
      </dsp:txBody>
      <dsp:txXfrm>
        <a:off x="1901555" y="27695"/>
        <a:ext cx="7606222" cy="1802933"/>
      </dsp:txXfrm>
    </dsp:sp>
    <dsp:sp modelId="{4C41EB7F-D669-4453-8C1C-3B70BC810BEC}">
      <dsp:nvSpPr>
        <dsp:cNvPr id="0" name=""/>
        <dsp:cNvSpPr/>
      </dsp:nvSpPr>
      <dsp:spPr>
        <a:xfrm>
          <a:off x="0" y="326"/>
          <a:ext cx="1901555" cy="1802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624" tIns="178090" rIns="100624" bIns="17809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/>
            <a:t>A court terme </a:t>
          </a:r>
          <a:endParaRPr lang="en-US" sz="2000" kern="1200"/>
        </a:p>
      </dsp:txBody>
      <dsp:txXfrm>
        <a:off x="0" y="326"/>
        <a:ext cx="1901555" cy="1802933"/>
      </dsp:txXfrm>
    </dsp:sp>
    <dsp:sp modelId="{28F39423-5686-4506-80DC-BD263D52F5F9}">
      <dsp:nvSpPr>
        <dsp:cNvPr id="0" name=""/>
        <dsp:cNvSpPr/>
      </dsp:nvSpPr>
      <dsp:spPr>
        <a:xfrm>
          <a:off x="1901555" y="1911436"/>
          <a:ext cx="7606222" cy="180293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582" tIns="457945" rIns="147582" bIns="45794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600" kern="1200" dirty="0"/>
            <a:t>Réalisation du plan aux différents niveaux de pouvoir (subsidiarité)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600" kern="1200" dirty="0"/>
            <a:t>Effectivité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600" kern="1200" dirty="0"/>
            <a:t>Evolution du plan sur le long terme</a:t>
          </a:r>
          <a:endParaRPr lang="en-US" sz="1600" kern="1200" dirty="0"/>
        </a:p>
      </dsp:txBody>
      <dsp:txXfrm>
        <a:off x="1901555" y="1911436"/>
        <a:ext cx="7606222" cy="1802933"/>
      </dsp:txXfrm>
    </dsp:sp>
    <dsp:sp modelId="{20C1A8DC-F3F4-4948-A281-8A8B09A0A027}">
      <dsp:nvSpPr>
        <dsp:cNvPr id="0" name=""/>
        <dsp:cNvSpPr/>
      </dsp:nvSpPr>
      <dsp:spPr>
        <a:xfrm>
          <a:off x="0" y="1911436"/>
          <a:ext cx="1901555" cy="18029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624" tIns="178090" rIns="100624" bIns="17809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/>
            <a:t>Sur le long terme</a:t>
          </a:r>
          <a:endParaRPr lang="en-US" sz="2000" kern="1200"/>
        </a:p>
      </dsp:txBody>
      <dsp:txXfrm>
        <a:off x="0" y="1911436"/>
        <a:ext cx="1901555" cy="1802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CE353-B7B0-4B95-BE57-4DFC55DC520B}">
      <dsp:nvSpPr>
        <dsp:cNvPr id="0" name=""/>
        <dsp:cNvSpPr/>
      </dsp:nvSpPr>
      <dsp:spPr>
        <a:xfrm>
          <a:off x="0" y="71693"/>
          <a:ext cx="6263640" cy="12712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200" kern="1200"/>
            <a:t>Législation organique</a:t>
          </a:r>
          <a:endParaRPr lang="en-US" sz="3200" kern="1200"/>
        </a:p>
      </dsp:txBody>
      <dsp:txXfrm>
        <a:off x="62055" y="133748"/>
        <a:ext cx="6139530" cy="1147095"/>
      </dsp:txXfrm>
    </dsp:sp>
    <dsp:sp modelId="{428230EF-7679-4961-8BBC-E9DE346142C7}">
      <dsp:nvSpPr>
        <dsp:cNvPr id="0" name=""/>
        <dsp:cNvSpPr/>
      </dsp:nvSpPr>
      <dsp:spPr>
        <a:xfrm>
          <a:off x="0" y="1435058"/>
          <a:ext cx="6263640" cy="127120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200" kern="1200"/>
            <a:t>Financement de l’exploitation </a:t>
          </a:r>
          <a:endParaRPr lang="en-US" sz="3200" kern="1200"/>
        </a:p>
      </dsp:txBody>
      <dsp:txXfrm>
        <a:off x="62055" y="1497113"/>
        <a:ext cx="6139530" cy="1147095"/>
      </dsp:txXfrm>
    </dsp:sp>
    <dsp:sp modelId="{E0E9D39F-394D-43BA-A2DE-109E1E8FC4C1}">
      <dsp:nvSpPr>
        <dsp:cNvPr id="0" name=""/>
        <dsp:cNvSpPr/>
      </dsp:nvSpPr>
      <dsp:spPr>
        <a:xfrm>
          <a:off x="0" y="2798423"/>
          <a:ext cx="6263640" cy="127120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200" kern="1200"/>
            <a:t>Programmation </a:t>
          </a:r>
          <a:endParaRPr lang="en-US" sz="3200" kern="1200"/>
        </a:p>
      </dsp:txBody>
      <dsp:txXfrm>
        <a:off x="62055" y="2860478"/>
        <a:ext cx="6139530" cy="1147095"/>
      </dsp:txXfrm>
    </dsp:sp>
    <dsp:sp modelId="{E4E6874A-4FCC-4694-AB7A-3F3172759981}">
      <dsp:nvSpPr>
        <dsp:cNvPr id="0" name=""/>
        <dsp:cNvSpPr/>
      </dsp:nvSpPr>
      <dsp:spPr>
        <a:xfrm>
          <a:off x="0" y="4161789"/>
          <a:ext cx="6263640" cy="127120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200" kern="1200"/>
            <a:t>Mesures prophylactiques nationales</a:t>
          </a:r>
          <a:endParaRPr lang="en-US" sz="3200" kern="1200"/>
        </a:p>
      </dsp:txBody>
      <dsp:txXfrm>
        <a:off x="62055" y="4223844"/>
        <a:ext cx="6139530" cy="1147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3C934-29B8-4653-AE3E-92DDC049CDCE}">
      <dsp:nvSpPr>
        <dsp:cNvPr id="0" name=""/>
        <dsp:cNvSpPr/>
      </dsp:nvSpPr>
      <dsp:spPr>
        <a:xfrm>
          <a:off x="0" y="60308"/>
          <a:ext cx="6263640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 dirty="0"/>
            <a:t>Politique de dispensation de soins de santé mentale dans les autres structures que les hôpitaux</a:t>
          </a:r>
          <a:endParaRPr lang="en-US" sz="3100" kern="1200" dirty="0"/>
        </a:p>
      </dsp:txBody>
      <dsp:txXfrm>
        <a:off x="83216" y="143524"/>
        <a:ext cx="6097208" cy="1538258"/>
      </dsp:txXfrm>
    </dsp:sp>
    <dsp:sp modelId="{DBDC124B-2C39-49E6-A9E4-400CE60A17C5}">
      <dsp:nvSpPr>
        <dsp:cNvPr id="0" name=""/>
        <dsp:cNvSpPr/>
      </dsp:nvSpPr>
      <dsp:spPr>
        <a:xfrm>
          <a:off x="0" y="1854278"/>
          <a:ext cx="6263640" cy="170469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 dirty="0"/>
            <a:t>Politique de revalidation « long </a:t>
          </a:r>
          <a:r>
            <a:rPr lang="fr-BE" sz="3100" kern="1200" dirty="0" err="1"/>
            <a:t>term</a:t>
          </a:r>
          <a:r>
            <a:rPr lang="fr-BE" sz="3100" kern="1200" dirty="0"/>
            <a:t> care »</a:t>
          </a:r>
          <a:endParaRPr lang="en-US" sz="3100" kern="1200" dirty="0"/>
        </a:p>
      </dsp:txBody>
      <dsp:txXfrm>
        <a:off x="83216" y="1937494"/>
        <a:ext cx="6097208" cy="1538258"/>
      </dsp:txXfrm>
    </dsp:sp>
    <dsp:sp modelId="{41C049D7-B04D-42FD-9380-CB5C6037964F}">
      <dsp:nvSpPr>
        <dsp:cNvPr id="0" name=""/>
        <dsp:cNvSpPr/>
      </dsp:nvSpPr>
      <dsp:spPr>
        <a:xfrm>
          <a:off x="0" y="3648249"/>
          <a:ext cx="6263640" cy="17046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/>
            <a:t>Education sanitaire et autres activités de médecine préventive</a:t>
          </a:r>
          <a:endParaRPr lang="en-US" sz="3100" kern="1200"/>
        </a:p>
      </dsp:txBody>
      <dsp:txXfrm>
        <a:off x="83216" y="3731465"/>
        <a:ext cx="6097208" cy="15382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11FFD-0674-4A3A-AE63-F2A8500625A0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EFD14B-6CE5-4ED2-A522-9A36B5D6702D}">
      <dsp:nvSpPr>
        <dsp:cNvPr id="0" name=""/>
        <dsp:cNvSpPr/>
      </dsp:nvSpPr>
      <dsp:spPr>
        <a:xfrm>
          <a:off x="0" y="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300" kern="1200"/>
            <a:t>Chacun est compétent pour la recherche scientifique dans le cadre de ses compétences </a:t>
          </a:r>
          <a:endParaRPr lang="en-US" sz="4300" kern="1200"/>
        </a:p>
      </dsp:txBody>
      <dsp:txXfrm>
        <a:off x="0" y="0"/>
        <a:ext cx="6900512" cy="2768070"/>
      </dsp:txXfrm>
    </dsp:sp>
    <dsp:sp modelId="{1E85CB80-0C9C-4348-BE73-D97EB44735E4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C2F3B-4334-4524-8B6A-36635262F586}">
      <dsp:nvSpPr>
        <dsp:cNvPr id="0" name=""/>
        <dsp:cNvSpPr/>
      </dsp:nvSpPr>
      <dsp:spPr>
        <a:xfrm>
          <a:off x="0" y="276807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300" kern="1200"/>
            <a:t>Les Communautés sont compétentes pour la recherche universitaire</a:t>
          </a:r>
          <a:endParaRPr lang="en-US" sz="4300" kern="1200"/>
        </a:p>
      </dsp:txBody>
      <dsp:txXfrm>
        <a:off x="0" y="2768070"/>
        <a:ext cx="6900512" cy="27680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F7F22-ED18-45E8-A195-2DE672D1D70C}">
      <dsp:nvSpPr>
        <dsp:cNvPr id="0" name=""/>
        <dsp:cNvSpPr/>
      </dsp:nvSpPr>
      <dsp:spPr>
        <a:xfrm>
          <a:off x="0" y="31329"/>
          <a:ext cx="10515600" cy="20896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800" kern="1200"/>
            <a:t>Dans le cadre de la politique de soins de santé mentale dans les autres institutions que les hôpitaux </a:t>
          </a:r>
          <a:endParaRPr lang="en-US" sz="3800" kern="1200"/>
        </a:p>
      </dsp:txBody>
      <dsp:txXfrm>
        <a:off x="102007" y="133336"/>
        <a:ext cx="10311586" cy="1885605"/>
      </dsp:txXfrm>
    </dsp:sp>
    <dsp:sp modelId="{B3CA69E8-A64D-4E84-9980-4DCB3AEB33DD}">
      <dsp:nvSpPr>
        <dsp:cNvPr id="0" name=""/>
        <dsp:cNvSpPr/>
      </dsp:nvSpPr>
      <dsp:spPr>
        <a:xfrm>
          <a:off x="0" y="2230389"/>
          <a:ext cx="10515600" cy="20896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800" kern="1200"/>
            <a:t>Peuvent donner des ordres aux communes =&gt; Subsidiarité</a:t>
          </a:r>
          <a:endParaRPr lang="en-US" sz="3800" kern="1200"/>
        </a:p>
      </dsp:txBody>
      <dsp:txXfrm>
        <a:off x="102007" y="2332396"/>
        <a:ext cx="10311586" cy="18856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5BE0A-8484-4D69-9F68-7909F6CC5165}">
      <dsp:nvSpPr>
        <dsp:cNvPr id="0" name=""/>
        <dsp:cNvSpPr/>
      </dsp:nvSpPr>
      <dsp:spPr>
        <a:xfrm>
          <a:off x="0" y="120247"/>
          <a:ext cx="6364224" cy="14420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600" kern="1200" dirty="0"/>
            <a:t>Obtenir un accord de coopération (Illusoire)</a:t>
          </a:r>
          <a:endParaRPr lang="en-US" sz="2600" kern="1200" dirty="0"/>
        </a:p>
      </dsp:txBody>
      <dsp:txXfrm>
        <a:off x="70397" y="190644"/>
        <a:ext cx="6223430" cy="1301304"/>
      </dsp:txXfrm>
    </dsp:sp>
    <dsp:sp modelId="{C97172E4-60E7-415F-A4B8-9FFB47E7EE9F}">
      <dsp:nvSpPr>
        <dsp:cNvPr id="0" name=""/>
        <dsp:cNvSpPr/>
      </dsp:nvSpPr>
      <dsp:spPr>
        <a:xfrm>
          <a:off x="0" y="1637226"/>
          <a:ext cx="6364224" cy="144209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600" kern="1200"/>
            <a:t>Mise en œuvre homogène de programmes et actions dans des matières pour lesquelles les entités fédérées sont compétentes </a:t>
          </a:r>
          <a:endParaRPr lang="en-US" sz="2600" kern="1200"/>
        </a:p>
      </dsp:txBody>
      <dsp:txXfrm>
        <a:off x="70397" y="1707623"/>
        <a:ext cx="6223430" cy="1301304"/>
      </dsp:txXfrm>
    </dsp:sp>
    <dsp:sp modelId="{94274A3D-0FC5-484A-9E12-A6674D2E8A0F}">
      <dsp:nvSpPr>
        <dsp:cNvPr id="0" name=""/>
        <dsp:cNvSpPr/>
      </dsp:nvSpPr>
      <dsp:spPr>
        <a:xfrm>
          <a:off x="0" y="3079324"/>
          <a:ext cx="6364224" cy="2314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06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2000" kern="1200"/>
            <a:t>Initiatives, création de structures, moyens financiers, recherche scientifique, …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2000" kern="1200"/>
            <a:t>Condition 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2000" kern="1200"/>
            <a:t>Soit accord international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2000" kern="1200" dirty="0"/>
            <a:t>Soit actions qui dépassent les intérêts des entités fédérées </a:t>
          </a:r>
          <a:endParaRPr lang="en-US" sz="2000" kern="1200" dirty="0"/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2000" kern="1200" dirty="0"/>
            <a:t>Proposition de collaboration (6bis =&gt; 92bis LSRI) </a:t>
          </a:r>
          <a:endParaRPr lang="en-US" sz="2000" kern="1200" dirty="0"/>
        </a:p>
      </dsp:txBody>
      <dsp:txXfrm>
        <a:off x="0" y="3079324"/>
        <a:ext cx="6364224" cy="23142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325E9-858F-4B84-B3F2-B31A3CAF937C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3628E-7A65-45F7-BF4D-0E36E1E73FD8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/>
            <a:t>Nombre de personnes touchées (1/3 de la population européenne en 2015) </a:t>
          </a:r>
          <a:endParaRPr lang="en-US" sz="2300" kern="1200"/>
        </a:p>
      </dsp:txBody>
      <dsp:txXfrm>
        <a:off x="378614" y="886531"/>
        <a:ext cx="2810360" cy="1744948"/>
      </dsp:txXfrm>
    </dsp:sp>
    <dsp:sp modelId="{B5397097-3372-48AB-A273-2210F89398C8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1D318-A3D4-452A-A099-0EA74B42F778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/>
            <a:t>Vieillissement de la population </a:t>
          </a:r>
          <a:endParaRPr lang="en-US" sz="2300" kern="1200"/>
        </a:p>
      </dsp:txBody>
      <dsp:txXfrm>
        <a:off x="3946203" y="886531"/>
        <a:ext cx="2810360" cy="1744948"/>
      </dsp:txXfrm>
    </dsp:sp>
    <dsp:sp modelId="{EDC5BB3E-38D4-4645-9EF5-0F46D11EB401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313CC-1F09-4BF4-9687-A5B72D166ED9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 dirty="0"/>
            <a:t>Argument financier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 dirty="0"/>
            <a:t>Ex. Value of </a:t>
          </a:r>
          <a:r>
            <a:rPr lang="fr-BE" sz="2300" kern="1200" dirty="0" err="1"/>
            <a:t>treatment</a:t>
          </a:r>
          <a:r>
            <a:rPr lang="fr-BE" sz="2300" kern="1200" dirty="0"/>
            <a:t> EBC</a:t>
          </a:r>
          <a:endParaRPr lang="en-US" sz="2300" kern="1200" dirty="0"/>
        </a:p>
      </dsp:txBody>
      <dsp:txXfrm>
        <a:off x="7513791" y="886531"/>
        <a:ext cx="2810360" cy="174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BA6B8C-7AD8-4890-8EEB-07C0A4526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059C96-4456-4CD3-A745-4F119B8E8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28A297-28F0-4E24-85D4-5ECC6AFF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4949-10A0-4E51-BBAD-BBB13D0A77AE}" type="datetimeFigureOut">
              <a:rPr lang="fr-BE" smtClean="0"/>
              <a:t>31-05-22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A8EE22-B016-4ED9-A52F-225C40F7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9DB014-EE06-4142-861D-6E352F38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1627-0586-421A-8E82-48FD9730F4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934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D6FBE9-8C6A-41C1-B9D7-E6FC0DA3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6FEDEC-AA95-40C1-BD86-1E5BDDDE3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A6668D-9AD1-4CEF-8432-967E72EE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4949-10A0-4E51-BBAD-BBB13D0A77AE}" type="datetimeFigureOut">
              <a:rPr lang="fr-BE" smtClean="0"/>
              <a:t>31-05-22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769DD8-6FEA-4D46-A17B-618DB059E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7B4CA8-87A3-434D-A945-C81F37145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1627-0586-421A-8E82-48FD9730F4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85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24C6A51-8B1F-407F-8DFC-F936C83A7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B73353-76F0-4882-9415-F109AB9C3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C3C357-01EE-41EB-B000-982263969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4949-10A0-4E51-BBAD-BBB13D0A77AE}" type="datetimeFigureOut">
              <a:rPr lang="fr-BE" smtClean="0"/>
              <a:t>31-05-22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6AC4D8-D94D-430A-A54A-DD9B65B3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31A61B-A174-4E0D-BCF1-4ADF51EB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1627-0586-421A-8E82-48FD9730F4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475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298B2-61C8-46A4-B5EE-8F9F88344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006CF6-27F9-4DC5-9F48-B70477145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164841-2902-48A7-B557-6C3E6D4E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4949-10A0-4E51-BBAD-BBB13D0A77AE}" type="datetimeFigureOut">
              <a:rPr lang="fr-BE" smtClean="0"/>
              <a:t>31-05-22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C8D2AD-71FE-4B78-966F-7ADEBAAA2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A66C2F-A134-4EC4-8D7D-41788785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1627-0586-421A-8E82-48FD9730F4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220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557BE0-9F2C-43DC-8FD0-C2EB8713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EC6D51-553E-45A1-8B2F-AE2C941B0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524F2D-4C14-49AD-93F0-842107D3C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4949-10A0-4E51-BBAD-BBB13D0A77AE}" type="datetimeFigureOut">
              <a:rPr lang="fr-BE" smtClean="0"/>
              <a:t>31-05-22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572223-84A6-4C3A-BD08-D3A32DF52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DB2298-AFFB-4BCE-A6F9-D251285B7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1627-0586-421A-8E82-48FD9730F4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284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00768A-41B1-4BF9-ACA3-269B4D59F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CACDE9-9DB1-459D-B4EF-C228A0EC6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5629AB-E14F-4E80-86EC-365B0A2EA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0A25A3-F5FE-45BB-A968-DCE46724A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4949-10A0-4E51-BBAD-BBB13D0A77AE}" type="datetimeFigureOut">
              <a:rPr lang="fr-BE" smtClean="0"/>
              <a:t>31-05-22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BF8630-48E4-4E81-A5ED-89032C24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269E33-0DAC-4280-9B92-56B9E1FB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1627-0586-421A-8E82-48FD9730F4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374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E40A3D-1E48-46EA-9AED-AB764A8B5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51BE1B-CFBD-453E-9DF5-603368889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724FAD-A8C2-4D72-84C6-4C84714D6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97E8608-B981-4025-82D8-425DC10CEC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56B178-4762-4211-B454-E9BDB200A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683875-5843-4482-ADE2-8232A778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4949-10A0-4E51-BBAD-BBB13D0A77AE}" type="datetimeFigureOut">
              <a:rPr lang="fr-BE" smtClean="0"/>
              <a:t>31-05-22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2630443-D5A6-4733-BF33-5781BD8F0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3960B45-1C3D-4286-99B0-26BEE83D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1627-0586-421A-8E82-48FD9730F4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246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DF45DA-9EEF-4F71-9DD5-3E7804519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6D35E60-F127-4987-8CE3-23658A5D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4949-10A0-4E51-BBAD-BBB13D0A77AE}" type="datetimeFigureOut">
              <a:rPr lang="fr-BE" smtClean="0"/>
              <a:t>31-05-22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3AA4B19-EA4D-4505-BC77-116665DA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ECCAC3-B031-4CCE-AD8F-1BFDC390A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1627-0586-421A-8E82-48FD9730F4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608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41C79D8-FECD-441D-8692-2184ABB52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4949-10A0-4E51-BBAD-BBB13D0A77AE}" type="datetimeFigureOut">
              <a:rPr lang="fr-BE" smtClean="0"/>
              <a:t>31-05-22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97B01FB-9B2E-43B3-B7E4-FD069FC0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C48CF6D-9A26-47B3-8F56-76740F906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1627-0586-421A-8E82-48FD9730F4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469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B7571-1BC2-4CD9-9D63-104A6F188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624423-9186-4CD7-A588-8793B8A10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E71AB2-A8A7-48B4-9249-896406A35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65EBE8-3B37-4413-8DEF-43595BA4B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4949-10A0-4E51-BBAD-BBB13D0A77AE}" type="datetimeFigureOut">
              <a:rPr lang="fr-BE" smtClean="0"/>
              <a:t>31-05-22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821ECE-24E6-4F87-B181-E57D2103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A6CC6D-95A7-4660-B494-5C40762C4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1627-0586-421A-8E82-48FD9730F4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5076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DDCFCC-1072-4475-B5BB-C3D0A8DCF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983F549-017B-4F56-89ED-ECF8167C3A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57AD58-F517-407B-9157-699863123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25DE89-C6E8-4038-BD31-D869F442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4949-10A0-4E51-BBAD-BBB13D0A77AE}" type="datetimeFigureOut">
              <a:rPr lang="fr-BE" smtClean="0"/>
              <a:t>31-05-22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13E97E-33C9-42D3-898C-A08CB4F1E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98CC0F-1C06-4C0A-9922-A1C577F93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1627-0586-421A-8E82-48FD9730F4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108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9112720-F6A7-4206-AD85-1B7DCA3E3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A50BF1-3759-476F-90F2-1655F8151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CD3DEE-EE16-4038-A3B6-1994AABBA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4949-10A0-4E51-BBAD-BBB13D0A77AE}" type="datetimeFigureOut">
              <a:rPr lang="fr-BE" smtClean="0"/>
              <a:t>31-05-22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58EA27-DC75-479B-A4AC-8F86B2CA4B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10AF4B-010A-4366-8BBE-1290AF6E5F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51627-0586-421A-8E82-48FD9730F4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188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1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CF158A7-55ED-4CCF-BA22-D9E7674F4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fr-BE" sz="7200"/>
              <a:t>Belgian Brain Plan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12CF52-296A-4228-8D0A-1BE05E715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fr-BE" sz="2800"/>
              <a:t>Phase préparatoire et plan d’action</a:t>
            </a:r>
          </a:p>
        </p:txBody>
      </p:sp>
      <p:sp>
        <p:nvSpPr>
          <p:cNvPr id="33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2658049-95F1-11BF-D993-6C57C08EF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347" y="5804535"/>
            <a:ext cx="944880" cy="94488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ADD02AF-18BE-7E3E-2F17-E77FA9DE9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527" y="4895850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78DCFD-DA9B-4920-AC43-E005275D6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Agir au niveau régional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2D7FEEF-C85E-EC6C-B2A9-FA6281808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959420"/>
              </p:ext>
            </p:extLst>
          </p:nvPr>
        </p:nvGraphicFramePr>
        <p:xfrm>
          <a:off x="646747" y="154781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D43CD101-8690-0925-36E5-EA0C35F43E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347" y="5804535"/>
            <a:ext cx="944880" cy="94488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0B15409-4B6F-4FC0-2F11-DFCA58538DD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527" y="4954270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61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9A3715-0C8B-487F-866A-B44DA9324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r-BE" sz="4000"/>
              <a:t>Agir au niveau fédéral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1" name="Espace réservé du contenu 2">
            <a:extLst>
              <a:ext uri="{FF2B5EF4-FFF2-40B4-BE49-F238E27FC236}">
                <a16:creationId xmlns:a16="http://schemas.microsoft.com/office/drawing/2014/main" id="{8FDEBBF2-FB1A-25CF-4C43-F5A873E361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825003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1B8E1891-BF6F-BB89-E713-42BBB36E27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347" y="5804535"/>
            <a:ext cx="944880" cy="94488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D16F282-F8D6-1368-D445-CC287ADC90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455" y="5949315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464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24D8B8D-16DF-488B-8B9F-0F9118623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Arguments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D3E15D5-70E3-E5AF-2B56-6BB814C59D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347" y="5804535"/>
            <a:ext cx="944880" cy="94488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A53E0F1-5CB0-F8BD-F83F-340630A0B2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527" y="4895850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0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6FEF0E-DAD2-4A3D-A9C6-45C2172D0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fr-BE" sz="4800"/>
              <a:t>Arguments « classiques »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10B282C-124A-E83E-716F-21DEE128E7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283842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Image 14">
            <a:extLst>
              <a:ext uri="{FF2B5EF4-FFF2-40B4-BE49-F238E27FC236}">
                <a16:creationId xmlns:a16="http://schemas.microsoft.com/office/drawing/2014/main" id="{81AF8431-D350-2666-CB45-BC015BBE3B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126" y="5754981"/>
            <a:ext cx="944880" cy="94488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73BD92A-FF27-18FF-0039-6AAEFEC3EE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5" y="5641403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113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728143A-99CB-4641-BCF4-BA52D880B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fr-BE" sz="4600"/>
              <a:t>Arguments spécifiques à la Belgique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883B1A-A7E8-471B-8C42-FAE8FFCF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326641"/>
            <a:ext cx="10143668" cy="3708400"/>
          </a:xfrm>
        </p:spPr>
        <p:txBody>
          <a:bodyPr anchor="ctr">
            <a:normAutofit/>
          </a:bodyPr>
          <a:lstStyle/>
          <a:p>
            <a:r>
              <a:rPr lang="fr-BE" sz="2000" dirty="0"/>
              <a:t>Protection actuelle « négative » (prévention contre les psychoactifs) </a:t>
            </a:r>
          </a:p>
          <a:p>
            <a:r>
              <a:rPr lang="fr-BE" sz="2000" dirty="0"/>
              <a:t>Développer une protection positive</a:t>
            </a:r>
          </a:p>
          <a:p>
            <a:r>
              <a:rPr lang="fr-BE" sz="2000" dirty="0"/>
              <a:t>Réalisation de l’article 22 C° et 168 TFUE : « high </a:t>
            </a:r>
            <a:r>
              <a:rPr lang="fr-BE" sz="2000" dirty="0" err="1"/>
              <a:t>level</a:t>
            </a:r>
            <a:r>
              <a:rPr lang="fr-BE" sz="2000" dirty="0"/>
              <a:t> of </a:t>
            </a:r>
            <a:r>
              <a:rPr lang="fr-BE" sz="2000" dirty="0" err="1"/>
              <a:t>health</a:t>
            </a:r>
            <a:r>
              <a:rPr lang="fr-BE" sz="2000" dirty="0"/>
              <a:t> protection »</a:t>
            </a:r>
          </a:p>
          <a:p>
            <a:pPr lvl="1"/>
            <a:r>
              <a:rPr lang="fr-BE" sz="2000" dirty="0"/>
              <a:t>+ Réponse au « call to action » 2015</a:t>
            </a:r>
          </a:p>
          <a:p>
            <a:pPr lvl="1"/>
            <a:r>
              <a:rPr lang="en-US" sz="2000" dirty="0"/>
              <a:t>+ Intersectoral Global Action Plan on epilepsy and other neurological disorders 2022 – 2031 (OMS)</a:t>
            </a:r>
          </a:p>
          <a:p>
            <a:pPr lvl="1"/>
            <a:r>
              <a:rPr lang="fr-BE" sz="2000" dirty="0"/>
              <a:t>+ </a:t>
            </a:r>
            <a:r>
              <a:rPr lang="fr-BE" sz="2000" dirty="0" err="1"/>
              <a:t>Healthier</a:t>
            </a:r>
            <a:r>
              <a:rPr lang="fr-BE" sz="2000" dirty="0"/>
              <a:t> </a:t>
            </a:r>
            <a:r>
              <a:rPr lang="fr-BE" sz="2000" dirty="0" err="1"/>
              <a:t>Together</a:t>
            </a:r>
            <a:r>
              <a:rPr lang="fr-BE" sz="2000" dirty="0"/>
              <a:t> : EU Initiative on non-</a:t>
            </a:r>
            <a:r>
              <a:rPr lang="fr-BE" sz="2000" dirty="0" err="1"/>
              <a:t>cummunicable</a:t>
            </a:r>
            <a:r>
              <a:rPr lang="fr-BE" sz="2000" dirty="0"/>
              <a:t> </a:t>
            </a:r>
            <a:r>
              <a:rPr lang="fr-BE" sz="2000" dirty="0" err="1"/>
              <a:t>diseases</a:t>
            </a:r>
            <a:r>
              <a:rPr lang="fr-BE" sz="2000" dirty="0"/>
              <a:t> 2021</a:t>
            </a:r>
            <a:endParaRPr lang="fr-BE" sz="1600" dirty="0"/>
          </a:p>
          <a:p>
            <a:pPr algn="l"/>
            <a:r>
              <a:rPr lang="fr-BE" sz="2000" dirty="0"/>
              <a:t>Pas d’intégration ni de planification</a:t>
            </a:r>
          </a:p>
          <a:p>
            <a:pPr lvl="1"/>
            <a:r>
              <a:rPr lang="fr-BE" sz="2000" dirty="0"/>
              <a:t>Législation éclatée et concernant seulement les pratiques existantes</a:t>
            </a:r>
          </a:p>
          <a:p>
            <a:endParaRPr lang="fr-BE" sz="17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79076A3-A44F-1029-C0D3-6A0CE6A9C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347" y="5804535"/>
            <a:ext cx="944880" cy="94488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F4B38B3-B2D5-3183-0199-30BCDA893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527" y="4895850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4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1687A85-A19C-40C6-B27B-08ACD7085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r-BE" sz="4100">
                <a:solidFill>
                  <a:srgbClr val="FFFFFF"/>
                </a:solidFill>
              </a:rPr>
              <a:t>Fenêtre d’opportunité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EA68D7-F0A0-4719-84CF-C86DC1EC8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0"/>
            <a:ext cx="7862168" cy="6624320"/>
          </a:xfrm>
        </p:spPr>
        <p:txBody>
          <a:bodyPr anchor="ctr">
            <a:normAutofit/>
          </a:bodyPr>
          <a:lstStyle/>
          <a:p>
            <a:r>
              <a:rPr lang="fr-BE" sz="1800" b="0" i="0" u="none" strike="noStrike" baseline="0" dirty="0">
                <a:latin typeface="ECSquareSansProMedium"/>
              </a:rPr>
              <a:t>Programmes </a:t>
            </a:r>
            <a:r>
              <a:rPr lang="fr-BE" sz="1800" dirty="0">
                <a:latin typeface="ECSquareSansProMedium"/>
              </a:rPr>
              <a:t>existants : </a:t>
            </a:r>
            <a:endParaRPr lang="fr-BE" sz="1800" b="0" i="0" u="none" strike="noStrike" baseline="0" dirty="0">
              <a:latin typeface="ECSquareSansProMedium"/>
            </a:endParaRPr>
          </a:p>
          <a:p>
            <a:pPr lvl="1"/>
            <a:r>
              <a:rPr lang="fr-BE" sz="1800" i="0" u="none" strike="noStrike" baseline="0" dirty="0">
                <a:latin typeface="ECSquareSansProMedium"/>
              </a:rPr>
              <a:t>Vlaams </a:t>
            </a:r>
            <a:r>
              <a:rPr lang="fr-BE" sz="1800" i="0" u="none" strike="noStrike" baseline="0" dirty="0" err="1">
                <a:latin typeface="ECSquareSansProMedium"/>
              </a:rPr>
              <a:t>Hersenletselplan</a:t>
            </a:r>
            <a:r>
              <a:rPr lang="fr-BE" sz="1800" i="0" u="none" strike="noStrike" baseline="0" dirty="0">
                <a:latin typeface="ECSquareSansProMedium"/>
              </a:rPr>
              <a:t> ; Plan Wallon Alzheimer ; etc. </a:t>
            </a:r>
          </a:p>
          <a:p>
            <a:r>
              <a:rPr lang="fr-BE" sz="1800" b="0" i="0" u="none" strike="noStrike" baseline="0" dirty="0">
                <a:latin typeface="ECSquareSansProMedium"/>
              </a:rPr>
              <a:t>Mental </a:t>
            </a:r>
            <a:r>
              <a:rPr lang="fr-BE" sz="1800" b="0" i="0" u="none" strike="noStrike" baseline="0" dirty="0" err="1">
                <a:latin typeface="ECSquareSansProMedium"/>
              </a:rPr>
              <a:t>Health</a:t>
            </a:r>
            <a:r>
              <a:rPr lang="fr-BE" sz="1800" b="0" i="0" u="none" strike="noStrike" baseline="0" dirty="0">
                <a:latin typeface="ECSquareSansProMedium"/>
              </a:rPr>
              <a:t>: good practices and </a:t>
            </a:r>
            <a:r>
              <a:rPr lang="fr-BE" sz="1800" b="0" i="0" u="none" strike="noStrike" baseline="0" dirty="0" err="1">
                <a:latin typeface="ECSquareSansProMedium"/>
              </a:rPr>
              <a:t>implementable</a:t>
            </a:r>
            <a:r>
              <a:rPr lang="fr-BE" sz="1800" b="0" i="0" u="none" strike="noStrike" baseline="0" dirty="0">
                <a:latin typeface="ECSquareSansProMedium"/>
              </a:rPr>
              <a:t> </a:t>
            </a:r>
            <a:r>
              <a:rPr lang="fr-BE" sz="1800" b="0" i="0" u="none" strike="noStrike" baseline="0" dirty="0" err="1">
                <a:latin typeface="ECSquareSansProMedium"/>
              </a:rPr>
              <a:t>research</a:t>
            </a:r>
            <a:r>
              <a:rPr lang="fr-BE" sz="1800" b="0" i="0" u="none" strike="noStrike" baseline="0" dirty="0">
                <a:latin typeface="ECSquareSansProMedium"/>
              </a:rPr>
              <a:t> </a:t>
            </a:r>
            <a:r>
              <a:rPr lang="fr-BE" sz="1800" b="0" i="0" u="none" strike="noStrike" baseline="0" dirty="0" err="1">
                <a:latin typeface="ECSquareSansProMedium"/>
              </a:rPr>
              <a:t>results</a:t>
            </a:r>
            <a:r>
              <a:rPr lang="fr-BE" sz="1800" b="0" i="0" u="none" strike="noStrike" baseline="0" dirty="0">
                <a:latin typeface="ECSquareSansProMedium"/>
              </a:rPr>
              <a:t> ; Commission 2019</a:t>
            </a:r>
          </a:p>
          <a:p>
            <a:pPr lvl="1"/>
            <a:r>
              <a:rPr lang="fr-BE" sz="1800" dirty="0">
                <a:latin typeface="ECSquareSansPro"/>
              </a:rPr>
              <a:t>Déjà un système de soins de santé mentale centré sur le patient en Belgique</a:t>
            </a:r>
          </a:p>
          <a:p>
            <a:pPr lvl="1"/>
            <a:r>
              <a:rPr lang="fr-BE" sz="1800" dirty="0">
                <a:latin typeface="ECSquareSansPro"/>
              </a:rPr>
              <a:t>Momentum politique et opportunités de financement (Horizon Europe, Programme de santé publique « EU4Health », etc.)</a:t>
            </a:r>
          </a:p>
          <a:p>
            <a:r>
              <a:rPr lang="fr-BE" sz="1800" dirty="0"/>
              <a:t>Global Action Plan 2022-2031 </a:t>
            </a:r>
          </a:p>
          <a:p>
            <a:pPr lvl="1"/>
            <a:r>
              <a:rPr lang="fr-BE" sz="1800" dirty="0"/>
              <a:t>Impact sur les politiques publiques européennes et nationales</a:t>
            </a:r>
          </a:p>
          <a:p>
            <a:r>
              <a:rPr lang="fr-BE" sz="1800" dirty="0"/>
              <a:t>Agenda politique </a:t>
            </a:r>
          </a:p>
          <a:p>
            <a:pPr lvl="1"/>
            <a:r>
              <a:rPr lang="fr-BE" sz="1800" dirty="0"/>
              <a:t>Prochaines </a:t>
            </a:r>
            <a:r>
              <a:rPr lang="fr-BE" sz="1800"/>
              <a:t>élections fédérales : 2024</a:t>
            </a:r>
            <a:endParaRPr lang="fr-BE" sz="1800" dirty="0"/>
          </a:p>
          <a:p>
            <a:pPr lvl="1"/>
            <a:r>
              <a:rPr lang="fr-BE" sz="1800" dirty="0"/>
              <a:t>Momentum : conscientisation par le COVID-19 + COVID long + santé mentale en confinement, etc. </a:t>
            </a:r>
          </a:p>
          <a:p>
            <a:r>
              <a:rPr lang="fr-BE" sz="1800" dirty="0"/>
              <a:t>Opportunités de financement </a:t>
            </a:r>
          </a:p>
          <a:p>
            <a:pPr lvl="1"/>
            <a:r>
              <a:rPr lang="fr-BE" sz="1800" dirty="0"/>
              <a:t>Partenaires BBC : Public/Privé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D26511E-D916-139E-51E1-E88B297CD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803" y="5840730"/>
            <a:ext cx="944880" cy="94488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9F854AA-D5B4-AA22-5F26-6E01B239EA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685" y="5985510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9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B182CFE-756A-4BFA-A15C-0E2541021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Objectifs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92CB131-7938-06F7-1398-37B68311C6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347" y="5804535"/>
            <a:ext cx="944880" cy="94488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05D0631-2F45-E56D-34ED-23B59247E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527" y="4895850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6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1DEA276-33AE-400A-95AE-DF62E77E9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fr-BE" sz="6000"/>
              <a:t>Pourquoi créer un Belgian Brain Plan ?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D8A30C-16C6-442B-8978-92381FD4B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fr-BE" sz="2200" dirty="0"/>
              <a:t>Centraliser et rendre accessible les informations </a:t>
            </a:r>
          </a:p>
          <a:p>
            <a:r>
              <a:rPr lang="fr-BE" sz="2200" dirty="0"/>
              <a:t>Financer et visibiliser la recherche</a:t>
            </a:r>
          </a:p>
          <a:p>
            <a:r>
              <a:rPr lang="fr-BE" sz="2200" dirty="0"/>
              <a:t>Faire de la lutte contre les maladies cérébrales une priorité</a:t>
            </a:r>
          </a:p>
          <a:p>
            <a:r>
              <a:rPr lang="fr-BE" sz="2200" dirty="0"/>
              <a:t>Renforcer la définition de la notion de « </a:t>
            </a:r>
            <a:r>
              <a:rPr lang="fr-BE" sz="2200" dirty="0" err="1"/>
              <a:t>brain</a:t>
            </a:r>
            <a:r>
              <a:rPr lang="fr-BE" sz="2200" dirty="0"/>
              <a:t> </a:t>
            </a:r>
            <a:r>
              <a:rPr lang="fr-BE" sz="2200" dirty="0" err="1"/>
              <a:t>disorder</a:t>
            </a:r>
            <a:r>
              <a:rPr lang="fr-BE" sz="2200" dirty="0"/>
              <a:t> » la plus complète possible en Belgique (</a:t>
            </a:r>
            <a:r>
              <a:rPr lang="fr-BE" sz="2200" dirty="0" err="1"/>
              <a:t>ref</a:t>
            </a:r>
            <a:r>
              <a:rPr lang="fr-BE" sz="2200" dirty="0"/>
              <a:t>. ICD-11 ; DSM-5)</a:t>
            </a:r>
          </a:p>
          <a:p>
            <a:r>
              <a:rPr lang="fr-BE" sz="2200" dirty="0"/>
              <a:t>Optimiser le « cure and care » du </a:t>
            </a:r>
            <a:r>
              <a:rPr lang="fr-BE" sz="2200" dirty="0" err="1"/>
              <a:t>patien</a:t>
            </a:r>
            <a:endParaRPr lang="fr-BE" sz="2200" dirty="0"/>
          </a:p>
          <a:p>
            <a:endParaRPr lang="fr-BE" sz="2200" dirty="0"/>
          </a:p>
          <a:p>
            <a:endParaRPr lang="fr-BE" sz="22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277E029-9FBA-EEA6-4D44-2A2B24370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347" y="5804535"/>
            <a:ext cx="944880" cy="94488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AE41CC8-8184-112B-9C35-0C3B9FA288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527" y="4895850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05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1CACFC-032D-4443-8E31-3D1CD31EE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Proposition de structure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9813AB95-930A-9723-4932-849B75868D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163641"/>
              </p:ext>
            </p:extLst>
          </p:nvPr>
        </p:nvGraphicFramePr>
        <p:xfrm>
          <a:off x="390525" y="1447799"/>
          <a:ext cx="11477625" cy="5314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ccolade fermante 2">
            <a:extLst>
              <a:ext uri="{FF2B5EF4-FFF2-40B4-BE49-F238E27FC236}">
                <a16:creationId xmlns:a16="http://schemas.microsoft.com/office/drawing/2014/main" id="{7B1031E0-1539-4F90-8FBD-20896548CEA0}"/>
              </a:ext>
            </a:extLst>
          </p:cNvPr>
          <p:cNvSpPr/>
          <p:nvPr/>
        </p:nvSpPr>
        <p:spPr>
          <a:xfrm>
            <a:off x="6810375" y="1485900"/>
            <a:ext cx="1114425" cy="52482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D7546D1-0360-C3C1-6DB6-E16A6FC484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347" y="5804535"/>
            <a:ext cx="944880" cy="94488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BE773C0-4DD5-9F87-2927-03EF3F343A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202" y="5804535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458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4A59B4F4-BE29-46CA-B1B0-8CEAB3E9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fr-BE" sz="4000">
                <a:solidFill>
                  <a:srgbClr val="FFFFFF"/>
                </a:solidFill>
              </a:rPr>
              <a:t>Objectifs atteignables</a:t>
            </a:r>
          </a:p>
        </p:txBody>
      </p:sp>
      <p:graphicFrame>
        <p:nvGraphicFramePr>
          <p:cNvPr id="21" name="Espace réservé du contenu 2">
            <a:extLst>
              <a:ext uri="{FF2B5EF4-FFF2-40B4-BE49-F238E27FC236}">
                <a16:creationId xmlns:a16="http://schemas.microsoft.com/office/drawing/2014/main" id="{33A6AEE7-3957-9C8D-A1C2-5AC4F596AF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895859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BBF7F849-6D69-F3C6-AC6E-8DC7B8EA6F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347" y="5804535"/>
            <a:ext cx="944880" cy="94488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728FABE-730A-EC54-72D3-CA54D9B23C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527" y="4895850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78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D9615C3-F354-4A0D-85BE-5AB4B101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Moyens d’action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B745E5E-F768-7254-8DC3-0659E2B86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347" y="5804535"/>
            <a:ext cx="944880" cy="94488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718F2BC-49BF-6425-E040-8F6B2AAD67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527" y="4895850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62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797E30-4D94-4266-B845-E9B56B243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r-BE" sz="6000">
                <a:solidFill>
                  <a:schemeClr val="accent5"/>
                </a:solidFill>
              </a:rPr>
              <a:t>Au niveau fédéral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3E473F6-9C53-2C3E-ABE3-12BCE837E4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59732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75F3A53D-784C-6D0B-295F-A91B21C3AA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1" y="5840730"/>
            <a:ext cx="944880" cy="94488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CC58687-A9E1-078D-92D4-6787C96416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67" y="5985510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3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AE7856-F4B9-43DB-AFE3-AAB9542A3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5506358"/>
          </a:xfrm>
        </p:spPr>
        <p:txBody>
          <a:bodyPr>
            <a:normAutofit/>
          </a:bodyPr>
          <a:lstStyle/>
          <a:p>
            <a:r>
              <a:rPr lang="fr-BE" sz="4000"/>
              <a:t>Au niveau de la Communauté flamande, de la Région wallonne et de la COCOF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8267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9ED49A0-35AC-1B5C-E284-E55160E1DE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380308"/>
              </p:ext>
            </p:extLst>
          </p:nvPr>
        </p:nvGraphicFramePr>
        <p:xfrm>
          <a:off x="5285232" y="722376"/>
          <a:ext cx="6263640" cy="5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81C4B5CE-D724-F184-A089-72B9EDFD1A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29" y="5851144"/>
            <a:ext cx="944880" cy="94488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88C7F31-C9AA-D0EE-E781-C604AC92D8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074" y="5923534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8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0CF7C2F-D6C0-427F-8682-FA7078870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fr-BE" sz="5400"/>
              <a:t>La recherche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77238A9-4AE8-7021-9AB3-CA8BBF5ED4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57119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FA9B46A7-997C-B04F-7610-C2C4D13069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347" y="5804535"/>
            <a:ext cx="944880" cy="94488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F3C3AA0-61E4-C13C-39D5-0A679B3AAE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527" y="4895850"/>
            <a:ext cx="1409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0737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942CA2CD2B3648A3CD291FA2F2B9CE" ma:contentTypeVersion="13" ma:contentTypeDescription="Create a new document." ma:contentTypeScope="" ma:versionID="ebe5e970bb9626871bb7444fb79ff2ca">
  <xsd:schema xmlns:xsd="http://www.w3.org/2001/XMLSchema" xmlns:xs="http://www.w3.org/2001/XMLSchema" xmlns:p="http://schemas.microsoft.com/office/2006/metadata/properties" xmlns:ns2="c83a8070-1a1f-4491-a820-3d77bc5e8606" xmlns:ns3="58f5a25a-c14b-43a5-95a3-99ea09c30da0" targetNamespace="http://schemas.microsoft.com/office/2006/metadata/properties" ma:root="true" ma:fieldsID="81bca69a0d2158a852086a5ff83106c4" ns2:_="" ns3:_="">
    <xsd:import namespace="c83a8070-1a1f-4491-a820-3d77bc5e8606"/>
    <xsd:import namespace="58f5a25a-c14b-43a5-95a3-99ea09c30d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a8070-1a1f-4491-a820-3d77bc5e86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5a25a-c14b-43a5-95a3-99ea09c30da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207B44-966B-4677-838F-18F46D56F03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F886CC1-1369-4140-ACC5-436269E619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65D518-FE21-4F06-9414-1371AA1B38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3a8070-1a1f-4491-a820-3d77bc5e8606"/>
    <ds:schemaRef ds:uri="58f5a25a-c14b-43a5-95a3-99ea09c30d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573</Words>
  <Application>Microsoft Office PowerPoint</Application>
  <PresentationFormat>Widescreen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ECSquareSansPro</vt:lpstr>
      <vt:lpstr>ECSquareSansProMedium</vt:lpstr>
      <vt:lpstr>Thème Office</vt:lpstr>
      <vt:lpstr>Belgian Brain Plan</vt:lpstr>
      <vt:lpstr>1. Objectifs</vt:lpstr>
      <vt:lpstr>Pourquoi créer un Belgian Brain Plan ? </vt:lpstr>
      <vt:lpstr>Proposition de structure</vt:lpstr>
      <vt:lpstr>Objectifs atteignables</vt:lpstr>
      <vt:lpstr>2. Moyens d’action</vt:lpstr>
      <vt:lpstr>Au niveau fédéral</vt:lpstr>
      <vt:lpstr>Au niveau de la Communauté flamande, de la Région wallonne et de la COCOF</vt:lpstr>
      <vt:lpstr>La recherche</vt:lpstr>
      <vt:lpstr>Agir au niveau régional</vt:lpstr>
      <vt:lpstr>Agir au niveau fédéral</vt:lpstr>
      <vt:lpstr>3. Arguments</vt:lpstr>
      <vt:lpstr>Arguments « classiques »</vt:lpstr>
      <vt:lpstr>Arguments spécifiques à la Belgique</vt:lpstr>
      <vt:lpstr>Fenêtre d’opportunité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Belgian Brain Plan</dc:title>
  <dc:creator>Aurélien Destrebecq</dc:creator>
  <cp:lastModifiedBy>Trinhhuyenmi Hoang The</cp:lastModifiedBy>
  <cp:revision>6</cp:revision>
  <dcterms:created xsi:type="dcterms:W3CDTF">2022-04-15T09:35:30Z</dcterms:created>
  <dcterms:modified xsi:type="dcterms:W3CDTF">2022-05-31T16:12:48Z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0x01010081942CA2CD2B3648A3CD291FA2F2B9CE</vt:lpwstr>
  </property>
</Properties>
</file>